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66" r:id="rId2"/>
    <p:sldId id="274" r:id="rId3"/>
    <p:sldId id="256" r:id="rId4"/>
    <p:sldId id="259" r:id="rId5"/>
    <p:sldId id="260" r:id="rId6"/>
    <p:sldId id="263" r:id="rId7"/>
    <p:sldId id="264" r:id="rId8"/>
    <p:sldId id="265" r:id="rId9"/>
    <p:sldId id="275" r:id="rId10"/>
    <p:sldId id="271" r:id="rId11"/>
    <p:sldId id="267" r:id="rId12"/>
    <p:sldId id="268" r:id="rId13"/>
    <p:sldId id="270" r:id="rId14"/>
    <p:sldId id="269"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Rg st="1" end="12"/>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730" autoAdjust="0"/>
  </p:normalViewPr>
  <p:slideViewPr>
    <p:cSldViewPr>
      <p:cViewPr varScale="1">
        <p:scale>
          <a:sx n="57" d="100"/>
          <a:sy n="57" d="100"/>
        </p:scale>
        <p:origin x="-67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D89B94-A767-40F7-94AB-EA7DD129C488}" type="datetimeFigureOut">
              <a:rPr lang="en-US" smtClean="0"/>
              <a:pPr/>
              <a:t>2/20/2012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9A4D35-4132-462D-BF83-E71A7F1B6B2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9A4D35-4132-462D-BF83-E71A7F1B6B2C}"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6719C08-04F2-4570-883C-FEC3F3C8A168}" type="datetimeFigureOut">
              <a:rPr lang="en-US" smtClean="0"/>
              <a:pPr/>
              <a:t>2/20/2012</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8446FCAF-5A04-4017-BB25-3A76FFEBC755}"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719C08-04F2-4570-883C-FEC3F3C8A168}" type="datetimeFigureOut">
              <a:rPr lang="en-US" smtClean="0"/>
              <a:pPr/>
              <a:t>2/20/2012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46FCAF-5A04-4017-BB25-3A76FFEBC75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719C08-04F2-4570-883C-FEC3F3C8A168}" type="datetimeFigureOut">
              <a:rPr lang="en-US" smtClean="0"/>
              <a:pPr/>
              <a:t>2/20/2012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46FCAF-5A04-4017-BB25-3A76FFEBC75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719C08-04F2-4570-883C-FEC3F3C8A168}" type="datetimeFigureOut">
              <a:rPr lang="en-US" smtClean="0"/>
              <a:pPr/>
              <a:t>2/20/2012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46FCAF-5A04-4017-BB25-3A76FFEBC75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6719C08-04F2-4570-883C-FEC3F3C8A168}" type="datetimeFigureOut">
              <a:rPr lang="en-US" smtClean="0"/>
              <a:pPr/>
              <a:t>2/20/2012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8446FCAF-5A04-4017-BB25-3A76FFEBC75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719C08-04F2-4570-883C-FEC3F3C8A168}" type="datetimeFigureOut">
              <a:rPr lang="en-US" smtClean="0"/>
              <a:pPr/>
              <a:t>2/20/2012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46FCAF-5A04-4017-BB25-3A76FFEBC75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6719C08-04F2-4570-883C-FEC3F3C8A168}" type="datetimeFigureOut">
              <a:rPr lang="en-US" smtClean="0"/>
              <a:pPr/>
              <a:t>2/20/2012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446FCAF-5A04-4017-BB25-3A76FFEBC75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6719C08-04F2-4570-883C-FEC3F3C8A168}" type="datetimeFigureOut">
              <a:rPr lang="en-US" smtClean="0"/>
              <a:pPr/>
              <a:t>2/20/2012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446FCAF-5A04-4017-BB25-3A76FFEBC75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719C08-04F2-4570-883C-FEC3F3C8A168}" type="datetimeFigureOut">
              <a:rPr lang="en-US" smtClean="0"/>
              <a:pPr/>
              <a:t>2/20/2012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446FCAF-5A04-4017-BB25-3A76FFEBC75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719C08-04F2-4570-883C-FEC3F3C8A168}" type="datetimeFigureOut">
              <a:rPr lang="en-US" smtClean="0"/>
              <a:pPr/>
              <a:t>2/20/2012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46FCAF-5A04-4017-BB25-3A76FFEBC75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6719C08-04F2-4570-883C-FEC3F3C8A168}" type="datetimeFigureOut">
              <a:rPr lang="en-US" smtClean="0"/>
              <a:pPr/>
              <a:t>2/20/2012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46FCAF-5A04-4017-BB25-3A76FFEBC75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6719C08-04F2-4570-883C-FEC3F3C8A168}" type="datetimeFigureOut">
              <a:rPr lang="en-US" smtClean="0"/>
              <a:pPr/>
              <a:t>2/20/2012</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446FCAF-5A04-4017-BB25-3A76FFEBC755}"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26.jpeg"/><Relationship Id="rId7" Type="http://schemas.openxmlformats.org/officeDocument/2006/relationships/image" Target="../media/image30.jpeg"/><Relationship Id="rId2" Type="http://schemas.openxmlformats.org/officeDocument/2006/relationships/image" Target="../media/image25.jpeg"/><Relationship Id="rId1" Type="http://schemas.openxmlformats.org/officeDocument/2006/relationships/slideLayout" Target="../slideLayouts/slideLayout2.xml"/><Relationship Id="rId6" Type="http://schemas.openxmlformats.org/officeDocument/2006/relationships/image" Target="../media/image29.jpeg"/><Relationship Id="rId5" Type="http://schemas.openxmlformats.org/officeDocument/2006/relationships/image" Target="../media/image28.jpeg"/><Relationship Id="rId4" Type="http://schemas.openxmlformats.org/officeDocument/2006/relationships/image" Target="../media/image27.jpeg"/></Relationships>
</file>

<file path=ppt/slides/_rels/slide11.xml.rels><?xml version="1.0" encoding="UTF-8" standalone="yes"?>
<Relationships xmlns="http://schemas.openxmlformats.org/package/2006/relationships"><Relationship Id="rId3" Type="http://schemas.openxmlformats.org/officeDocument/2006/relationships/image" Target="../media/image32.jpeg"/><Relationship Id="rId7" Type="http://schemas.openxmlformats.org/officeDocument/2006/relationships/image" Target="../media/image36.jpeg"/><Relationship Id="rId2" Type="http://schemas.openxmlformats.org/officeDocument/2006/relationships/image" Target="../media/image31.jpeg"/><Relationship Id="rId1" Type="http://schemas.openxmlformats.org/officeDocument/2006/relationships/slideLayout" Target="../slideLayouts/slideLayout6.xml"/><Relationship Id="rId6" Type="http://schemas.openxmlformats.org/officeDocument/2006/relationships/image" Target="../media/image35.jpeg"/><Relationship Id="rId5" Type="http://schemas.openxmlformats.org/officeDocument/2006/relationships/image" Target="../media/image34.jpeg"/><Relationship Id="rId4" Type="http://schemas.openxmlformats.org/officeDocument/2006/relationships/image" Target="../media/image33.jpeg"/></Relationships>
</file>

<file path=ppt/slides/_rels/slide12.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image" Target="../media/image38.jpeg"/><Relationship Id="rId1" Type="http://schemas.openxmlformats.org/officeDocument/2006/relationships/slideLayout" Target="../slideLayouts/slideLayout2.xml"/><Relationship Id="rId6" Type="http://schemas.openxmlformats.org/officeDocument/2006/relationships/image" Target="../media/image42.jpeg"/><Relationship Id="rId5" Type="http://schemas.openxmlformats.org/officeDocument/2006/relationships/image" Target="../media/image41.jpeg"/><Relationship Id="rId4" Type="http://schemas.openxmlformats.org/officeDocument/2006/relationships/image" Target="../media/image40.jpeg"/></Relationships>
</file>

<file path=ppt/slides/_rels/slide14.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image" Target="../media/image11.jpeg"/><Relationship Id="rId1" Type="http://schemas.openxmlformats.org/officeDocument/2006/relationships/slideLayout" Target="../slideLayouts/slideLayout6.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6.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15962"/>
          </a:xfrm>
        </p:spPr>
        <p:txBody>
          <a:bodyPr>
            <a:normAutofit fontScale="90000"/>
          </a:bodyPr>
          <a:lstStyle/>
          <a:p>
            <a:r>
              <a:rPr lang="en-US" dirty="0" smtClean="0">
                <a:solidFill>
                  <a:srgbClr val="FFC000"/>
                </a:solidFill>
                <a:effectLst>
                  <a:outerShdw blurRad="38100" dist="38100" dir="2700000" algn="tl">
                    <a:srgbClr val="000000">
                      <a:alpha val="43137"/>
                    </a:srgbClr>
                  </a:outerShdw>
                </a:effectLst>
              </a:rPr>
              <a:t>Romanian </a:t>
            </a:r>
            <a:r>
              <a:rPr lang="en-US" dirty="0" err="1" smtClean="0">
                <a:solidFill>
                  <a:srgbClr val="FFC000"/>
                </a:solidFill>
                <a:effectLst>
                  <a:outerShdw blurRad="38100" dist="38100" dir="2700000" algn="tl">
                    <a:srgbClr val="000000">
                      <a:alpha val="43137"/>
                    </a:srgbClr>
                  </a:outerShdw>
                </a:effectLst>
              </a:rPr>
              <a:t>celebrietes</a:t>
            </a:r>
            <a:endParaRPr lang="en-US" dirty="0">
              <a:solidFill>
                <a:srgbClr val="FFC000"/>
              </a:solidFill>
              <a:effectLst>
                <a:outerShdw blurRad="38100" dist="38100" dir="2700000" algn="tl">
                  <a:srgbClr val="000000">
                    <a:alpha val="43137"/>
                  </a:srgbClr>
                </a:outerShdw>
              </a:effectLst>
            </a:endParaRPr>
          </a:p>
        </p:txBody>
      </p:sp>
      <p:pic>
        <p:nvPicPr>
          <p:cNvPr id="18434" name="Picture 2" descr="http://t2.gstatic.com/images?q=tbn:ANd9GcQlXFSkI-3KvtvO_-o3vEc2xf8YH0ghKhhJ0a0X2-oze96eUk9VYg"/>
          <p:cNvPicPr>
            <a:picLocks noChangeAspect="1" noChangeArrowheads="1"/>
          </p:cNvPicPr>
          <p:nvPr/>
        </p:nvPicPr>
        <p:blipFill>
          <a:blip r:embed="rId2"/>
          <a:srcRect/>
          <a:stretch>
            <a:fillRect/>
          </a:stretch>
        </p:blipFill>
        <p:spPr bwMode="auto">
          <a:xfrm>
            <a:off x="7391400" y="838200"/>
            <a:ext cx="1619250" cy="2828925"/>
          </a:xfrm>
          <a:prstGeom prst="rect">
            <a:avLst/>
          </a:prstGeom>
          <a:noFill/>
        </p:spPr>
      </p:pic>
      <p:pic>
        <p:nvPicPr>
          <p:cNvPr id="18438" name="Picture 6" descr="http://t1.gstatic.com/images?q=tbn:ANd9GcReih5tV5CnhJ6JrvcvmqGWxvJphdBKoBuu1lOpwTw_5oeARcp3lQ"/>
          <p:cNvPicPr>
            <a:picLocks noChangeAspect="1" noChangeArrowheads="1"/>
          </p:cNvPicPr>
          <p:nvPr/>
        </p:nvPicPr>
        <p:blipFill>
          <a:blip r:embed="rId3"/>
          <a:srcRect/>
          <a:stretch>
            <a:fillRect/>
          </a:stretch>
        </p:blipFill>
        <p:spPr bwMode="auto">
          <a:xfrm>
            <a:off x="152400" y="4191000"/>
            <a:ext cx="1752600" cy="2514600"/>
          </a:xfrm>
          <a:prstGeom prst="rect">
            <a:avLst/>
          </a:prstGeom>
          <a:noFill/>
        </p:spPr>
      </p:pic>
      <p:pic>
        <p:nvPicPr>
          <p:cNvPr id="18440" name="Picture 8" descr="http://t2.gstatic.com/images?q=tbn:ANd9GcTttCuP0GIQ4f0Ev2l-9ImXQfjypDifdIlthP4HQVX3ai9MegMX"/>
          <p:cNvPicPr>
            <a:picLocks noChangeAspect="1" noChangeArrowheads="1"/>
          </p:cNvPicPr>
          <p:nvPr/>
        </p:nvPicPr>
        <p:blipFill>
          <a:blip r:embed="rId4"/>
          <a:srcRect/>
          <a:stretch>
            <a:fillRect/>
          </a:stretch>
        </p:blipFill>
        <p:spPr bwMode="auto">
          <a:xfrm>
            <a:off x="228600" y="1600200"/>
            <a:ext cx="1716088" cy="1752600"/>
          </a:xfrm>
          <a:prstGeom prst="rect">
            <a:avLst/>
          </a:prstGeom>
          <a:noFill/>
        </p:spPr>
      </p:pic>
      <p:pic>
        <p:nvPicPr>
          <p:cNvPr id="18442" name="Picture 10" descr="http://www.a1.ro/usr/thumbs/thumb_298_x_248/2011/02/28/202135-george_enescu.jpg"/>
          <p:cNvPicPr>
            <a:picLocks noChangeAspect="1" noChangeArrowheads="1"/>
          </p:cNvPicPr>
          <p:nvPr/>
        </p:nvPicPr>
        <p:blipFill>
          <a:blip r:embed="rId5"/>
          <a:srcRect/>
          <a:stretch>
            <a:fillRect/>
          </a:stretch>
        </p:blipFill>
        <p:spPr bwMode="auto">
          <a:xfrm>
            <a:off x="6400800" y="4495800"/>
            <a:ext cx="2514600" cy="2092687"/>
          </a:xfrm>
          <a:prstGeom prst="rect">
            <a:avLst/>
          </a:prstGeom>
          <a:noFill/>
        </p:spPr>
      </p:pic>
      <p:pic>
        <p:nvPicPr>
          <p:cNvPr id="18444" name="Picture 12" descr="http://t1.gstatic.com/images?q=tbn:ANd9GcRji4FhjMHvZK4ebCWR_luzSknO5lWZiODPMpd8dV_WgDofqb93"/>
          <p:cNvPicPr>
            <a:picLocks noChangeAspect="1" noChangeArrowheads="1"/>
          </p:cNvPicPr>
          <p:nvPr/>
        </p:nvPicPr>
        <p:blipFill>
          <a:blip r:embed="rId6"/>
          <a:srcRect/>
          <a:stretch>
            <a:fillRect/>
          </a:stretch>
        </p:blipFill>
        <p:spPr bwMode="auto">
          <a:xfrm>
            <a:off x="3429000" y="4267200"/>
            <a:ext cx="1800225" cy="2390775"/>
          </a:xfrm>
          <a:prstGeom prst="rect">
            <a:avLst/>
          </a:prstGeom>
          <a:noFill/>
        </p:spPr>
      </p:pic>
      <p:pic>
        <p:nvPicPr>
          <p:cNvPr id="18446" name="Picture 14" descr="http://t3.gstatic.com/images?q=tbn:ANd9GcSXl9EWvgR51IwmoWrzlaWXzXczjRntDXDXBe5ovZkoYp3qGk_r"/>
          <p:cNvPicPr>
            <a:picLocks noChangeAspect="1" noChangeArrowheads="1"/>
          </p:cNvPicPr>
          <p:nvPr/>
        </p:nvPicPr>
        <p:blipFill>
          <a:blip r:embed="rId7"/>
          <a:srcRect/>
          <a:stretch>
            <a:fillRect/>
          </a:stretch>
        </p:blipFill>
        <p:spPr bwMode="auto">
          <a:xfrm>
            <a:off x="2438400" y="1219200"/>
            <a:ext cx="4271519" cy="25146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563562"/>
          </a:xfrm>
        </p:spPr>
        <p:txBody>
          <a:bodyPr>
            <a:normAutofit fontScale="90000"/>
          </a:bodyPr>
          <a:lstStyle/>
          <a:p>
            <a:r>
              <a:rPr lang="en-US" dirty="0" smtClean="0">
                <a:solidFill>
                  <a:srgbClr val="FFC000"/>
                </a:solidFill>
              </a:rPr>
              <a:t>Romanian modern music </a:t>
            </a:r>
            <a:r>
              <a:rPr lang="en-US" dirty="0" err="1" smtClean="0">
                <a:solidFill>
                  <a:srgbClr val="FFC000"/>
                </a:solidFill>
              </a:rPr>
              <a:t>celebrieties</a:t>
            </a:r>
            <a:endParaRPr lang="en-US" dirty="0">
              <a:solidFill>
                <a:srgbClr val="FFC000"/>
              </a:solidFill>
            </a:endParaRPr>
          </a:p>
        </p:txBody>
      </p:sp>
      <p:pic>
        <p:nvPicPr>
          <p:cNvPr id="45058" name="Picture 2" descr="http://t0.gstatic.com/images?q=tbn:ANd9GcTG0DKpzhS8ZcKpc4am9woBt2-US5eufY-1h7WYpnMqhxXx5mfKrg"/>
          <p:cNvPicPr>
            <a:picLocks noChangeAspect="1" noChangeArrowheads="1"/>
          </p:cNvPicPr>
          <p:nvPr/>
        </p:nvPicPr>
        <p:blipFill>
          <a:blip r:embed="rId2"/>
          <a:srcRect/>
          <a:stretch>
            <a:fillRect/>
          </a:stretch>
        </p:blipFill>
        <p:spPr bwMode="auto">
          <a:xfrm>
            <a:off x="304800" y="1219200"/>
            <a:ext cx="2143125" cy="2143125"/>
          </a:xfrm>
          <a:prstGeom prst="rect">
            <a:avLst/>
          </a:prstGeom>
          <a:noFill/>
        </p:spPr>
      </p:pic>
      <p:pic>
        <p:nvPicPr>
          <p:cNvPr id="45060" name="Picture 4" descr="http://t3.gstatic.com/images?q=tbn:ANd9GcRVMEQpRlHCrjWEeK9g6zwLmSfzcN00o-WTS9f6S3mCtjeT8Z1y"/>
          <p:cNvPicPr>
            <a:picLocks noChangeAspect="1" noChangeArrowheads="1"/>
          </p:cNvPicPr>
          <p:nvPr/>
        </p:nvPicPr>
        <p:blipFill>
          <a:blip r:embed="rId3"/>
          <a:srcRect/>
          <a:stretch>
            <a:fillRect/>
          </a:stretch>
        </p:blipFill>
        <p:spPr bwMode="auto">
          <a:xfrm>
            <a:off x="6705600" y="1219200"/>
            <a:ext cx="2143125" cy="2143125"/>
          </a:xfrm>
          <a:prstGeom prst="rect">
            <a:avLst/>
          </a:prstGeom>
          <a:noFill/>
        </p:spPr>
      </p:pic>
      <p:pic>
        <p:nvPicPr>
          <p:cNvPr id="45062" name="Picture 6" descr="http://t1.gstatic.com/images?q=tbn:ANd9GcQJVaXMEGpfw2ryIYupMtEhU7wF1FvCH5oEdYWM7LLfduRbNogh"/>
          <p:cNvPicPr>
            <a:picLocks noChangeAspect="1" noChangeArrowheads="1"/>
          </p:cNvPicPr>
          <p:nvPr/>
        </p:nvPicPr>
        <p:blipFill>
          <a:blip r:embed="rId4"/>
          <a:srcRect/>
          <a:stretch>
            <a:fillRect/>
          </a:stretch>
        </p:blipFill>
        <p:spPr bwMode="auto">
          <a:xfrm>
            <a:off x="304800" y="4191000"/>
            <a:ext cx="2133600" cy="2143125"/>
          </a:xfrm>
          <a:prstGeom prst="rect">
            <a:avLst/>
          </a:prstGeom>
          <a:noFill/>
        </p:spPr>
      </p:pic>
      <p:pic>
        <p:nvPicPr>
          <p:cNvPr id="45064" name="Picture 8" descr="http://t0.gstatic.com/images?q=tbn:ANd9GcROSipQoHV0JkuKaHRPPx_8ZVh-ZRrj6XhSc30kOMXFGfv6HQr-"/>
          <p:cNvPicPr>
            <a:picLocks noChangeAspect="1" noChangeArrowheads="1"/>
          </p:cNvPicPr>
          <p:nvPr/>
        </p:nvPicPr>
        <p:blipFill>
          <a:blip r:embed="rId5"/>
          <a:srcRect/>
          <a:stretch>
            <a:fillRect/>
          </a:stretch>
        </p:blipFill>
        <p:spPr bwMode="auto">
          <a:xfrm>
            <a:off x="6705600" y="4267200"/>
            <a:ext cx="2143125" cy="2143125"/>
          </a:xfrm>
          <a:prstGeom prst="rect">
            <a:avLst/>
          </a:prstGeom>
          <a:noFill/>
        </p:spPr>
      </p:pic>
      <p:pic>
        <p:nvPicPr>
          <p:cNvPr id="45066" name="Picture 10" descr="http://t2.gstatic.com/images?q=tbn:ANd9GcS0QXWcXUpWxkjDSzUia3rUST1bVInKvBdwAYvaRKd-uuMoZKNQgw"/>
          <p:cNvPicPr>
            <a:picLocks noChangeAspect="1" noChangeArrowheads="1"/>
          </p:cNvPicPr>
          <p:nvPr/>
        </p:nvPicPr>
        <p:blipFill>
          <a:blip r:embed="rId6"/>
          <a:srcRect/>
          <a:stretch>
            <a:fillRect/>
          </a:stretch>
        </p:blipFill>
        <p:spPr bwMode="auto">
          <a:xfrm>
            <a:off x="3124200" y="1524001"/>
            <a:ext cx="2895600" cy="4724400"/>
          </a:xfrm>
          <a:prstGeom prst="rect">
            <a:avLst/>
          </a:prstGeom>
          <a:noFill/>
        </p:spPr>
      </p:pic>
      <p:pic>
        <p:nvPicPr>
          <p:cNvPr id="45068" name="Picture 12" descr="http://t2.gstatic.com/images?q=tbn:ANd9GcQWVVpHIhhy8bX8SpbzJBh4JiwkPfdQx_VotD19QifBPzJj0HHmYg"/>
          <p:cNvPicPr>
            <a:picLocks noChangeAspect="1" noChangeArrowheads="1"/>
          </p:cNvPicPr>
          <p:nvPr/>
        </p:nvPicPr>
        <p:blipFill>
          <a:blip r:embed="rId7"/>
          <a:srcRect/>
          <a:stretch>
            <a:fillRect/>
          </a:stretch>
        </p:blipFill>
        <p:spPr bwMode="auto">
          <a:xfrm>
            <a:off x="3276600" y="4267200"/>
            <a:ext cx="2619375" cy="174307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315200" cy="45719"/>
          </a:xfrm>
        </p:spPr>
        <p:txBody>
          <a:bodyPr>
            <a:normAutofit fontScale="90000"/>
          </a:bodyPr>
          <a:lstStyle/>
          <a:p>
            <a:r>
              <a:rPr lang="en-US" dirty="0" smtClean="0">
                <a:solidFill>
                  <a:srgbClr val="FFC000"/>
                </a:solidFill>
              </a:rPr>
              <a:t>Gheorghe </a:t>
            </a:r>
            <a:r>
              <a:rPr lang="en-US" dirty="0" err="1" smtClean="0">
                <a:solidFill>
                  <a:srgbClr val="FFC000"/>
                </a:solidFill>
              </a:rPr>
              <a:t>Hagi</a:t>
            </a:r>
            <a:r>
              <a:rPr lang="en-US" dirty="0" smtClean="0">
                <a:solidFill>
                  <a:srgbClr val="FFC000"/>
                </a:solidFill>
              </a:rPr>
              <a:t/>
            </a:r>
            <a:br>
              <a:rPr lang="en-US" dirty="0" smtClean="0">
                <a:solidFill>
                  <a:srgbClr val="FFC000"/>
                </a:solidFill>
              </a:rPr>
            </a:br>
            <a:r>
              <a:rPr lang="en-US" dirty="0" smtClean="0">
                <a:solidFill>
                  <a:srgbClr val="FFC000"/>
                </a:solidFill>
              </a:rPr>
              <a:t>footballer , coach</a:t>
            </a:r>
            <a:endParaRPr lang="en-US" dirty="0">
              <a:solidFill>
                <a:srgbClr val="FFC000"/>
              </a:solidFill>
            </a:endParaRPr>
          </a:p>
        </p:txBody>
      </p:sp>
      <p:pic>
        <p:nvPicPr>
          <p:cNvPr id="41986" name="Picture 2" descr="http://t3.gstatic.com/images?q=tbn:ANd9GcTaTgtWWdo_3E5LzlcH7gn2lHoqkSdNodm-EbTn5Naf6RGYsvaAiQ"/>
          <p:cNvPicPr>
            <a:picLocks noChangeAspect="1" noChangeArrowheads="1"/>
          </p:cNvPicPr>
          <p:nvPr/>
        </p:nvPicPr>
        <p:blipFill>
          <a:blip r:embed="rId2"/>
          <a:srcRect/>
          <a:stretch>
            <a:fillRect/>
          </a:stretch>
        </p:blipFill>
        <p:spPr bwMode="auto">
          <a:xfrm>
            <a:off x="6629400" y="1524000"/>
            <a:ext cx="2181225" cy="2416757"/>
          </a:xfrm>
          <a:prstGeom prst="rect">
            <a:avLst/>
          </a:prstGeom>
          <a:noFill/>
        </p:spPr>
      </p:pic>
      <p:pic>
        <p:nvPicPr>
          <p:cNvPr id="41988" name="Picture 4" descr="http://t3.gstatic.com/images?q=tbn:ANd9GcR2tO15-OuOk0Iy4cFmSpm_gx80SKuGBJ8p2oGQ6L_lo2EYMTpZ"/>
          <p:cNvPicPr>
            <a:picLocks noChangeAspect="1" noChangeArrowheads="1"/>
          </p:cNvPicPr>
          <p:nvPr/>
        </p:nvPicPr>
        <p:blipFill>
          <a:blip r:embed="rId3"/>
          <a:srcRect/>
          <a:stretch>
            <a:fillRect/>
          </a:stretch>
        </p:blipFill>
        <p:spPr bwMode="auto">
          <a:xfrm>
            <a:off x="304800" y="4343400"/>
            <a:ext cx="2143125" cy="2133601"/>
          </a:xfrm>
          <a:prstGeom prst="rect">
            <a:avLst/>
          </a:prstGeom>
          <a:noFill/>
        </p:spPr>
      </p:pic>
      <p:pic>
        <p:nvPicPr>
          <p:cNvPr id="41990" name="Picture 6" descr="http://t0.gstatic.com/images?q=tbn:ANd9GcSpn7i62VfEyNllC6exSCyfeaMiZuRq-z_7ou7hexN2TXCJUe0mVg"/>
          <p:cNvPicPr>
            <a:picLocks noChangeAspect="1" noChangeArrowheads="1"/>
          </p:cNvPicPr>
          <p:nvPr/>
        </p:nvPicPr>
        <p:blipFill>
          <a:blip r:embed="rId4"/>
          <a:srcRect/>
          <a:stretch>
            <a:fillRect/>
          </a:stretch>
        </p:blipFill>
        <p:spPr bwMode="auto">
          <a:xfrm>
            <a:off x="381000" y="1752600"/>
            <a:ext cx="2624957" cy="2057400"/>
          </a:xfrm>
          <a:prstGeom prst="rect">
            <a:avLst/>
          </a:prstGeom>
          <a:noFill/>
        </p:spPr>
      </p:pic>
      <p:pic>
        <p:nvPicPr>
          <p:cNvPr id="41992" name="Picture 8" descr="http://t2.gstatic.com/images?q=tbn:ANd9GcQ2srDyFqLK3xqA_eZQbmdB-nkPhF-qP5_77cixrI5SQ3maYIR_"/>
          <p:cNvPicPr>
            <a:picLocks noChangeAspect="1" noChangeArrowheads="1"/>
          </p:cNvPicPr>
          <p:nvPr/>
        </p:nvPicPr>
        <p:blipFill>
          <a:blip r:embed="rId5"/>
          <a:srcRect/>
          <a:stretch>
            <a:fillRect/>
          </a:stretch>
        </p:blipFill>
        <p:spPr bwMode="auto">
          <a:xfrm>
            <a:off x="3429000" y="1752600"/>
            <a:ext cx="2743200" cy="2239567"/>
          </a:xfrm>
          <a:prstGeom prst="rect">
            <a:avLst/>
          </a:prstGeom>
          <a:noFill/>
        </p:spPr>
      </p:pic>
      <p:pic>
        <p:nvPicPr>
          <p:cNvPr id="41994" name="Picture 10" descr="http://t1.gstatic.com/images?q=tbn:ANd9GcQCm2xK-QH7u7b1P61fzLldHzqONsO0sTOIeW8jzk79g0OPMqlL"/>
          <p:cNvPicPr>
            <a:picLocks noChangeAspect="1" noChangeArrowheads="1"/>
          </p:cNvPicPr>
          <p:nvPr/>
        </p:nvPicPr>
        <p:blipFill>
          <a:blip r:embed="rId6"/>
          <a:srcRect/>
          <a:stretch>
            <a:fillRect/>
          </a:stretch>
        </p:blipFill>
        <p:spPr bwMode="auto">
          <a:xfrm>
            <a:off x="3200400" y="4267200"/>
            <a:ext cx="2514600" cy="2352368"/>
          </a:xfrm>
          <a:prstGeom prst="rect">
            <a:avLst/>
          </a:prstGeom>
          <a:noFill/>
        </p:spPr>
      </p:pic>
      <p:pic>
        <p:nvPicPr>
          <p:cNvPr id="41996" name="Picture 12" descr="http://t1.gstatic.com/images?q=tbn:ANd9GcRfHULVQgVExq56DNj7m1vbmgWvmrZTrf-CdtGm37rSDWrsxceiqQ"/>
          <p:cNvPicPr>
            <a:picLocks noChangeAspect="1" noChangeArrowheads="1"/>
          </p:cNvPicPr>
          <p:nvPr/>
        </p:nvPicPr>
        <p:blipFill>
          <a:blip r:embed="rId7"/>
          <a:srcRect/>
          <a:stretch>
            <a:fillRect/>
          </a:stretch>
        </p:blipFill>
        <p:spPr bwMode="auto">
          <a:xfrm>
            <a:off x="6248400" y="4419600"/>
            <a:ext cx="2667000" cy="22098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8188570" cy="381000"/>
          </a:xfrm>
        </p:spPr>
        <p:txBody>
          <a:bodyPr>
            <a:normAutofit/>
          </a:bodyPr>
          <a:lstStyle/>
          <a:p>
            <a:r>
              <a:rPr lang="en-US" sz="2400" dirty="0" smtClean="0">
                <a:solidFill>
                  <a:srgbClr val="FFC000"/>
                </a:solidFill>
              </a:rPr>
              <a:t>Gheorghe </a:t>
            </a:r>
            <a:r>
              <a:rPr lang="en-US" sz="2400" dirty="0" err="1" smtClean="0">
                <a:solidFill>
                  <a:srgbClr val="FFC000"/>
                </a:solidFill>
              </a:rPr>
              <a:t>hagi</a:t>
            </a:r>
            <a:r>
              <a:rPr lang="en-US" sz="2400" dirty="0" smtClean="0">
                <a:solidFill>
                  <a:srgbClr val="FFC000"/>
                </a:solidFill>
              </a:rPr>
              <a:t>     </a:t>
            </a:r>
            <a:endParaRPr lang="en-US" sz="2400" dirty="0">
              <a:solidFill>
                <a:srgbClr val="FFC000"/>
              </a:solidFill>
            </a:endParaRPr>
          </a:p>
        </p:txBody>
      </p:sp>
      <p:sp>
        <p:nvSpPr>
          <p:cNvPr id="3" name="Subtitle 2"/>
          <p:cNvSpPr>
            <a:spLocks noGrp="1"/>
          </p:cNvSpPr>
          <p:nvPr>
            <p:ph type="subTitle" idx="1"/>
          </p:nvPr>
        </p:nvSpPr>
        <p:spPr>
          <a:xfrm>
            <a:off x="152400" y="1219200"/>
            <a:ext cx="8839200" cy="5638800"/>
          </a:xfrm>
        </p:spPr>
        <p:txBody>
          <a:bodyPr>
            <a:normAutofit/>
          </a:bodyPr>
          <a:lstStyle/>
          <a:p>
            <a:r>
              <a:rPr lang="en-US" sz="2000" b="1" dirty="0" err="1" smtClean="0">
                <a:solidFill>
                  <a:srgbClr val="FFC000"/>
                </a:solidFill>
                <a:effectLst>
                  <a:outerShdw blurRad="38100" dist="38100" dir="2700000" algn="tl">
                    <a:srgbClr val="000000">
                      <a:alpha val="43137"/>
                    </a:srgbClr>
                  </a:outerShdw>
                </a:effectLst>
              </a:rPr>
              <a:t>Galatasaray</a:t>
            </a:r>
            <a:r>
              <a:rPr lang="en-US" sz="2000" b="1" dirty="0" smtClean="0">
                <a:solidFill>
                  <a:srgbClr val="FFC000"/>
                </a:solidFill>
                <a:effectLst>
                  <a:outerShdw blurRad="38100" dist="38100" dir="2700000" algn="tl">
                    <a:srgbClr val="000000">
                      <a:alpha val="43137"/>
                    </a:srgbClr>
                  </a:outerShdw>
                </a:effectLst>
              </a:rPr>
              <a:t> fans called him ‘</a:t>
            </a:r>
            <a:r>
              <a:rPr lang="en-US" sz="2000" b="1" dirty="0" err="1" smtClean="0">
                <a:solidFill>
                  <a:srgbClr val="FFC000"/>
                </a:solidFill>
                <a:effectLst>
                  <a:outerShdw blurRad="38100" dist="38100" dir="2700000" algn="tl">
                    <a:srgbClr val="000000">
                      <a:alpha val="43137"/>
                    </a:srgbClr>
                  </a:outerShdw>
                </a:effectLst>
              </a:rPr>
              <a:t>Commandante</a:t>
            </a:r>
            <a:r>
              <a:rPr lang="en-US" sz="2000" b="1" dirty="0" smtClean="0">
                <a:solidFill>
                  <a:srgbClr val="FFC000"/>
                </a:solidFill>
                <a:effectLst>
                  <a:outerShdw blurRad="38100" dist="38100" dir="2700000" algn="tl">
                    <a:srgbClr val="000000">
                      <a:alpha val="43137"/>
                    </a:srgbClr>
                  </a:outerShdw>
                </a:effectLst>
              </a:rPr>
              <a:t>’ (The Commander) and the Romanians call him REGELE ( The King ).</a:t>
            </a:r>
          </a:p>
          <a:p>
            <a:r>
              <a:rPr lang="en-US" sz="2000" b="1" dirty="0" smtClean="0">
                <a:solidFill>
                  <a:srgbClr val="FFC000"/>
                </a:solidFill>
                <a:effectLst>
                  <a:outerShdw blurRad="38100" dist="38100" dir="2700000" algn="tl">
                    <a:srgbClr val="000000">
                      <a:alpha val="43137"/>
                    </a:srgbClr>
                  </a:outerShdw>
                </a:effectLst>
              </a:rPr>
              <a:t>Nicknamed “The </a:t>
            </a:r>
            <a:r>
              <a:rPr lang="en-US" sz="2000" b="1" dirty="0" err="1" smtClean="0">
                <a:solidFill>
                  <a:srgbClr val="FFC000"/>
                </a:solidFill>
                <a:effectLst>
                  <a:outerShdw blurRad="38100" dist="38100" dir="2700000" algn="tl">
                    <a:srgbClr val="000000">
                      <a:alpha val="43137"/>
                    </a:srgbClr>
                  </a:outerShdw>
                </a:effectLst>
              </a:rPr>
              <a:t>Maradona</a:t>
            </a:r>
            <a:r>
              <a:rPr lang="en-US" sz="2000" b="1" dirty="0" smtClean="0">
                <a:solidFill>
                  <a:srgbClr val="FFC000"/>
                </a:solidFill>
                <a:effectLst>
                  <a:outerShdw blurRad="38100" dist="38100" dir="2700000" algn="tl">
                    <a:srgbClr val="000000">
                      <a:alpha val="43137"/>
                    </a:srgbClr>
                  </a:outerShdw>
                </a:effectLst>
              </a:rPr>
              <a:t> of </a:t>
            </a:r>
            <a:r>
              <a:rPr lang="en-US" sz="2000" b="1" dirty="0" err="1" smtClean="0">
                <a:solidFill>
                  <a:srgbClr val="FFC000"/>
                </a:solidFill>
                <a:effectLst>
                  <a:outerShdw blurRad="38100" dist="38100" dir="2700000" algn="tl">
                    <a:srgbClr val="000000">
                      <a:alpha val="43137"/>
                    </a:srgbClr>
                  </a:outerShdw>
                </a:effectLst>
              </a:rPr>
              <a:t>Carphatians</a:t>
            </a:r>
            <a:r>
              <a:rPr lang="en-US" sz="2000" b="1" dirty="0" smtClean="0">
                <a:solidFill>
                  <a:srgbClr val="FFC000"/>
                </a:solidFill>
                <a:effectLst>
                  <a:outerShdw blurRad="38100" dist="38100" dir="2700000" algn="tl">
                    <a:srgbClr val="000000">
                      <a:alpha val="43137"/>
                    </a:srgbClr>
                  </a:outerShdw>
                </a:effectLst>
              </a:rPr>
              <a:t>”, he is </a:t>
            </a:r>
            <a:r>
              <a:rPr lang="en-US" sz="2000" b="1" dirty="0" err="1" smtClean="0">
                <a:solidFill>
                  <a:srgbClr val="FFC000"/>
                </a:solidFill>
                <a:effectLst>
                  <a:outerShdw blurRad="38100" dist="38100" dir="2700000" algn="tl">
                    <a:srgbClr val="000000">
                      <a:alpha val="43137"/>
                    </a:srgbClr>
                  </a:outerShdw>
                </a:effectLst>
              </a:rPr>
              <a:t>considerd</a:t>
            </a:r>
            <a:r>
              <a:rPr lang="en-US" sz="2000" b="1" dirty="0" smtClean="0">
                <a:solidFill>
                  <a:srgbClr val="FFC000"/>
                </a:solidFill>
                <a:effectLst>
                  <a:outerShdw blurRad="38100" dist="38100" dir="2700000" algn="tl">
                    <a:srgbClr val="000000">
                      <a:alpha val="43137"/>
                    </a:srgbClr>
                  </a:outerShdw>
                </a:effectLst>
              </a:rPr>
              <a:t> a hero in his homeland as well as in Turkey. </a:t>
            </a:r>
          </a:p>
          <a:p>
            <a:r>
              <a:rPr lang="en-US" sz="2000" b="1" dirty="0" smtClean="0">
                <a:solidFill>
                  <a:srgbClr val="FFC000"/>
                </a:solidFill>
                <a:effectLst>
                  <a:outerShdw blurRad="38100" dist="38100" dir="2700000" algn="tl">
                    <a:srgbClr val="000000">
                      <a:alpha val="43137"/>
                    </a:srgbClr>
                  </a:outerShdw>
                </a:effectLst>
              </a:rPr>
              <a:t>He played for the ROMANIAN NATIONAL TEAM in three WORLD CUPS in 1990 , 1994 and 1998 , as well as in three EUROPEAN FOOTBALL CHAMPIONSHIPS in 1984 , 1996 and 2000.</a:t>
            </a:r>
            <a:endParaRPr lang="en-US" sz="2000" b="1" dirty="0">
              <a:solidFill>
                <a:srgbClr val="FFC000"/>
              </a:solidFill>
              <a:effectLst>
                <a:outerShdw blurRad="38100" dist="38100" dir="2700000" algn="tl">
                  <a:srgbClr val="000000">
                    <a:alpha val="43137"/>
                  </a:srgbClr>
                </a:outerShdw>
              </a:effectLst>
            </a:endParaRPr>
          </a:p>
        </p:txBody>
      </p:sp>
      <p:pic>
        <p:nvPicPr>
          <p:cNvPr id="40962" name="Picture 2" descr="http://t2.gstatic.com/images?q=tbn:ANd9GcRy7ZUdbW3Kf-Ro_ZwImFZoF-fOGvACzpcPswZ0hZzMOeJjViAXIA"/>
          <p:cNvPicPr>
            <a:picLocks noChangeAspect="1" noChangeArrowheads="1"/>
          </p:cNvPicPr>
          <p:nvPr/>
        </p:nvPicPr>
        <p:blipFill>
          <a:blip r:embed="rId2"/>
          <a:srcRect/>
          <a:stretch>
            <a:fillRect/>
          </a:stretch>
        </p:blipFill>
        <p:spPr bwMode="auto">
          <a:xfrm>
            <a:off x="914400" y="3886200"/>
            <a:ext cx="7315200" cy="2743199"/>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487362"/>
          </a:xfrm>
        </p:spPr>
        <p:txBody>
          <a:bodyPr>
            <a:normAutofit fontScale="90000"/>
          </a:bodyPr>
          <a:lstStyle/>
          <a:p>
            <a:r>
              <a:rPr lang="en-US" dirty="0" smtClean="0"/>
              <a:t>Nadia Comaneci</a:t>
            </a:r>
            <a:br>
              <a:rPr lang="en-US" dirty="0" smtClean="0"/>
            </a:br>
            <a:r>
              <a:rPr lang="en-US" dirty="0" smtClean="0"/>
              <a:t>gymnast</a:t>
            </a:r>
            <a:endParaRPr lang="en-US" dirty="0"/>
          </a:p>
        </p:txBody>
      </p:sp>
      <p:pic>
        <p:nvPicPr>
          <p:cNvPr id="44034" name="Picture 2" descr="http://t1.gstatic.com/images?q=tbn:ANd9GcT2BuiytISDQUQBK3aS-aavQ8Ii7u5HVXZuljWlgqVWbGkvTWKA"/>
          <p:cNvPicPr>
            <a:picLocks noChangeAspect="1" noChangeArrowheads="1"/>
          </p:cNvPicPr>
          <p:nvPr/>
        </p:nvPicPr>
        <p:blipFill>
          <a:blip r:embed="rId2"/>
          <a:srcRect/>
          <a:stretch>
            <a:fillRect/>
          </a:stretch>
        </p:blipFill>
        <p:spPr bwMode="auto">
          <a:xfrm>
            <a:off x="381000" y="685800"/>
            <a:ext cx="1743075" cy="2619375"/>
          </a:xfrm>
          <a:prstGeom prst="rect">
            <a:avLst/>
          </a:prstGeom>
          <a:noFill/>
        </p:spPr>
      </p:pic>
      <p:sp>
        <p:nvSpPr>
          <p:cNvPr id="44036" name="AutoShape 4" descr="data:image/jpg;base64,/9j/4AAQSkZJRgABAQAAAQABAAD/2wCEAAkGBhQSEBUUEhQVFBUVFxQUFRcUFRcVFxUYGBQXFhUYFRcaHSYeFxokHBQXHy8gIycpLCwsFR4xNTAqNSYrLCkBCQoKDgwOFw8PGiwkHyQqLCwpKSopKSwsKSwsLCksLCksLCwsKSwpLCwpLCwsKSksLCkpLCkpLCksLCksKSkpKf/AABEIAPoAyQMBIgACEQEDEQH/xAAcAAAABwEBAAAAAAAAAAAAAAAAAQIDBAUGBwj/xABEEAABAwEFBQYCBwYFAwUAAAABAAIRAwQFEiExBkFRYYEHEyIycZGhsUJScpLB0fAUFSNigqIzQ1NzssLS4SRjk+Lx/8QAGgEAAgMBAQAAAAAAAAAAAAAAAAECAwQFBv/EACoRAAICAQMDBAEEAwAAAAAAAAABAhEDBCExEkFRBRMiYRRxocHwI4Gx/9oADAMBAAIRAxEAPwDsZCS4JxAhMgMYUQancKLCgY2WoYU5CKExDTmoQnCEAEAICVCUGpUJoTEQlIQgEEQYUYalFEgYcIsKUggBKMBKAQ3IARhzSg1GEAEANlqThTpSYQMTCGFKIQhAUJc1FhSyjhAULCIo0FEkIKASiEmEAFhRQlEJMIEFCEI0YTAKECEIRlAgiEYCIpQTEAoNCNQL6vdtnpY3ZnRoGpPBJySVsaTk6RYOIAk5BMttjDo5p6hcd2n25rVA6HZ8B5GDhzK55aL+rlxIq1MwQfEYIOojSFTHN1cIvngcOXueqKNVrhLSHDiCCE5C86XPtdabIQ6hVJIAL6bvEDkNQdRHAgrtmxe2FO8LPjaML2wKjJ8pOhHFpzj0I3KyM0yuUHEvw1ABKBRBSICUQalQgEAJw5oi1OIigYgjNDClwjTEEdEaG5HCgSEIkohAIAIhJhLhFCYhBQCVCEIEJhKRAJUJgEQhCNCExBrlW2t8ivaS0OinTxAn+VvnI9fy4rou0N4/s9lrVdCxhI+0cm/EhcIqPL6jaQOdV9On7mT66SfsrHqW3UUbtJFJuTLi7LvqWhjhToS05ScmN5F30jHD4JhnZi8EuqvHIMEAcgupXRaaFCmKYfTa1oDWguA+ep/FR71qtwl2IAZ5k5Rxngsyi4q0zc2pyqS4OLX9dDqLhB0yaY4blZ9l9/mzW9hJinWIo1BuGM/w3dHAA9U7tS5tQEh8jcQDHKCRCyNGrByMYhOW46/BzSr8Un07mTNFXsergESrdmb3FqsdGv8A6lNrnfaiH/3AqyWxGBghEAjBRBMQcIIpRygYIQQQhAgtyNElQokhi0VCACIiRikxDd5GRmOGXqkULRidlBaWtewg+YHf8vvBM3xnTwAwahFPo/Jx6MDz0RuAZpl3Zkf7btR0g/cCBiLVbKjThDGuc50UxjIBaG4nOecMtjSAHSXN45TqYMCYmBMaTvhQrP4673bmNFMfadFR/wDb3Q6FJpXmTjfhAosDzjxeJ+DzFrY8mRAMyYkCIJBFgkP3ZgDfPCD7KM21mnQD62RDQ58CYJ0a0auMkNA3mOKjV31HUsNQBjqzhTa1pJLGOEvxO0LgwPzGWgz1JYUO0LfhoipVOEPLnCQcmkk0xAzJwxzJUyhULmtJBaSAYOokTBUSrbnAEBhacbaVPFHjJ1MDRoAJz1DTpkS7bbYWlrWNxvfOEE4RA8znGDDRI3GS4AaoQiSgolOu41cOUNYHP3+N58LQctA1x0+k1TFIRke1GsW3eQPp1qLD6FxP4LlextMV7wY4xhY2rVHqSGNXVe1OzF12vI+hUpP6YsJP9y4/sFbsFqoNLfOx7CZ3txy2OgKyZ1y/o6GlrZPyb69bstjnjDVa6mC7w4AI+qDnmFE23ruaLNSBwgyHxIBEjcNy0774xOawYWBo8bnEDdIaJ3xGmg6LI7d2vEKZaGS0+YVGn0jeR0WdO90dCUaTsor1um0YnOxDuQcpGHw7tSSXLIVfC4DgXjXd5h/yW5t1+9/ZCREthjy3MTyIXPXOJeftO+SuxNu7MedJVXc7l2I3r3liq0if8GqY+y8Yh8Q73XRwuLdhNpItVpp/XpMf1aR/3LtIWqHBzprcJEAlIBSIhAIQjRIAMIp/UI5RIABQccvyRlEUhlQbYH1aZwVvDj81F7RLgGglxEAAY/vKfaTh8cEgSHBoLiWng0ZkyBl6p5Gih2U4qOp2cy2oH1BUd4Kbnlr3kkDw6FsgZkDw6qO81O7FPunTNPDSa2Wtpsgta+t5ASQMWZgCAHam/JQlKgsprXVeXUwWOqPYXOLWtc2m6pEMd3hGEMaC46l0gZEiEX8Vz6YALnsDw97mFlNrnkYiyfPABa1onJ2btZu5QlOhWU9eq99VppsfDA4F1RhY1pJGItxQaj8IwiBhGJxncSNZzqrnsa9rAGNc91NwIa0kltNhGNxJdmcMADKSMrhCUUJsrrrxlz3Fpa1zi6XjC95MBvhnwtaxrWiczEwN9kilFOalREyXahfAoWHPSo9tMjiCCSB7fBcLtFQ2Wsx7YIbU76kdxhwFRnUALqXbpaXCz0GEDC6piDpzxNaZHpB+IXFKtvxUyx252Jv8u5w9CI+6FnnG5WbMc0oUegGWVlQEOaJ8LhxGhaQeOhB5LP7S3U5xLXO9JY3EfV2qrtmu0Kz1aNOlaHdzWpgMbVJhrwMgS76JiJBy3znlP2novwEiqS0iZjURucMoWHeHxZ1oZlNXyYu9L0DKRpNgMa6cssRAwt6eY9Vm7MwFoJPmxu95z+Z6Jd4WgH0Mge+ajmu3KDOcR/KIwjqfktkY0jmZJ9UtzqXYbRxW60v3Mogffe0j4NXbFhuyXZttkshJqU6lasQ+qab21A3LwslpIy+ZK3Mq+KpGST3CQhBECpEQwgiBQlABoIpQxJgKOiIoHRAlRGI3II9yKUAFuQCNAIEBBN2qphpvdwa4+zSU4EwAgggExMAUa3XjSotL61RlNrRJL3BsDqsF2tdozrC0WezEC0VBic/I90w5CB9cwYnQCd4Xn+vaXPcXPcXOJkucS5xPMnMlJuhqNnWO1vbuwWykynQL6tWm4ubUaMNMSIcDigu0ByEZarlNor43FxAEkmBoJO7gE3KAUHuWrZUXtwW2h3Zo2jExr3Aue0B0ThaHERPgHeEAb6knyhrplK7nYAKFsIaRm3EcNMd4WuDiDGTYfMZtkgLMBEQotWOx62UcBguxOBIPADcQZ355KKUsBG5MQLNWcw4mOLDuLSWkdRmtRc3aheFmc0ttNSo1sfw6zjUY4cDi8QHoQVlZSCmI9T7Bbe0rzoFzB3dWnAq0iZwzMOafpMMGDyIPPTgLzv2COd+9XBp8Js9XHzAdTj+6F6JCmiDAAgAgEYQIKEUoyiTABOSJyInJAlRGAaJm0PdIDYkz5gSMhO4j39dU5uTdoyh31TJ9CCHewM/0piDoV8QIIhwgObw4EHeDuPyIIDoTNekTBb5m6cCN7TyMdDB9V06kiRv9+YPMGR0QAi2UsbC36xAP2SRi/tkdU9Kj2i04IkZGRPB2WGeRkj1jinyUAGEmrVaxpc4w1oLnE7gBJPsEYKwnbFtQLLd7qTT/ABbTNNonNrP813pHh9X8k+BcnCdq7+Nstda0O/zHktH1WDJg6NACpyUbikSqi0U1GUlpThQMDUCiCCAAECiARE+qYABSXFAlIIQKzoPYZebaV7ta6B31KrRB/m8NQDr3ZHUL0kF5v7Juzy0Wq00rUZo2ejUbUFTR1RzHThpccxBdoM9TkvSAUkQYAjRBGmICJGkygBonJIrVCCA0AkzqYAAiZMHiB1SpySSfEPQj4g/ggAqVSROmcEbwRqP16pxR3uhwdufDT6/QP/T1bwT0oANjIEbhkPTcmyMLuTteToyPUZeoHFObkz3jagc0HkdREyARx0MEZZckxBWJziC4mQS7BlENLjEnfIjhlCkpiyk4AHCCPCeGWUjkYkeqclACwsdt7s3ZrTUourU8b2tewZkDASCZA3g6HdJWuDlj7ztfe2p/1WeAdNT7ys2ql0468m3Q4uvLb4Rzq/8Aslp5us1QsP1Knib0cMx1lc8vfZ+vZjFVkDc4HE09R+K73aquS5b2h23MM4nNZMGabl0vc3anTwjByWxiGjkjlGQkldA5Qe5ECgECkAaCSgECEEKTYaeImRMZqO4qbc4mp6x8wh8Elyes9nrAKNkoUh9ClSb1DBPxlWISWjJGCrEUvkMBGiaUcoACQlSkymBF73JJrPMZajMdN3USOqbnJBrvz90AIpvxNe3mYPAO8TCPQn+1P0LRiaDEEjMcDvHQyFCLsNQcHS3r5h8cX/yckffEOIAmXExMZFuIwY1nF8cwgB623h3bZJAJxYcWTcQaXAOO6cP6ylN3swtkzJ3EzhbicWNmBoH6689FFs+JwIGEs7zECZDmjEKhbEZ6kZkRJEGFYSgQ8KqSaibCNAmCpXDWk8AT7CVh7HU8BdlJMmdc81p7/r4bM/nDfvED5SskXQwALma6fyUfo7npmP4Sl5Yzbq2EarmG1V1VatN9sGdKnWFndyJZjB9MwPUhbi/bYG0yZGijbTWSpZ9mKQEjv6zKtbm2oXPYD9yl7KOjhu5EvUZ0lA5ISiLkTgiwronIDJQCIIwECBCBRhFKQxJWg2Ou41LTRb/qVaTehePzPsqKkyTC3nZyA28LIXR/isHUyG/GEm+xKK7npHFqixJlEHK8zWSA5AOUYORYkUFkklJlR3PSZRQrGcSbrVog84PXL5wm3InAEQc5yKhZYHam94wtBg6g/VcDLT0KapVO8IObSRu1a9jsx0xOHMeqTSqbjqDE89fiIKJrIqGNSMQG4mA14PuCDxcU7Exy7avmgziPeHLDBcYILZJGgOZOpU7EollJ8UggYiRMbwCdN2IuT4KLEOylSmmuQlMRVbWP/wDT+tRn4n8Fma/kV5thU/h028Xk/db/APZUM4qZ4iVxdY7yv9D0np3xwJ/bMZamutdsp2Rn+Y4NcR9FuryfRoJW47aLxbQuo0gwHvn06LJmGBnjxDmAwAevJZC5r8o3ZarTaq4L3mkGWdgHmc5/jGLRmTWyeBMSclhtqNtbVb34q9Qlsyym3Kmzd4W8YMYjJPFdLAksexydXKU8zvsUkI4SQUamUBoIkYQIJJlKKIJjJFibmrWha3Me1zDBYWubyLSCPiFVWd0FTaZniosmuD1ZZbSKlNrxo9rX/eaHfil4lDsDMFGmz6rGN+6wD8Es1loSMb5Hy5FjUY10g1k6AlOcmpUd1dI/aD+oTSIEktRlqEpRIWY0kWtSAIJ0MNd1PhPvl/VyRPpn+ppxN/mAEEepBIjnPpIewFpB0MhIo+IQ7UGDuzG8cJBB/qTAdaAQCMwcxz4I8CRQpYWhskxOZjiTugb4ThCZELAltRBLCkiLK3aCwd5QJAlzPG0bzHmHt8gsfRqexW5vW+aNlpGraKjabBlidvPBoGbnZaAErnF1X/Qtb6j7PiFPG4NDwA4bxkDkM8uRXN12LjIv9nZ9Nz7PE/1RlNvbDLCucgLs20dixtIXI7zs2CoQpaSdxojr8dTUiMUEAEpbDnBEoSjhCEDClXWxNgZXvGy0qnkfWYHcwDOHrEdVSK82Dpl152QN17+kejXBzvg0piZFvm7jZ7VVpO1pvc32dkeog9U7Yx4h6j5rVdst3d3eAqAZVqbXf1N8Dv8AiPdZCyvUWSiz1C62CEy62N4qAypLQdxa0+4lRqpVvUUUWb7xbxUZ97gaKnq1oUZ9olLrCi1q30dyj/vl/FV4M8PdFg5/FSUiNHQHMQ7qFKLQicxVlpG7oqrva+KdmfLiXS0YgwSRGYMb5E6Z5BXQyWA2ntbRaahjFBAnhAAIjTiFRmyPHG0aNPiWWVM2Ngt9OvTFSk9r2kxLeI1B4HkpQYToua3bezqIcKPgDzjdhiCYAnkYCvtndt8VTu6xkQSHgeUgTDwNx3HjlvShqYy2ZZl0U4LqW5rgCsrth2kWa75Y497XA/waZEt4d67Rg5Znkmdqtou+YaVGpUpsOTnUyGPcOAfBLB6QeYXL702DpOBdTe9rjJ8ZxgnXM69ZTerxp1YR0GWUeqjL7TbVV7bWdVrvJkyGAnu2DQBjSfCI6nepmwl8dzaMBMCpAGeWMeX3zHUKmvG66lF+Go2OB1Dhxad6iNPBWSSyRryVQk8U0+6O8V2CoyRnxXM9tbsg4wNNVsdiL+FeiMR8Q8Dx/NuPo4Z+sp6/7qD2kESuXjk8WTc7WSKz4tjjgSgn7xsRo1XMO7T03Jhq63O5wmmnTFBAlFKAagQla7sotDWXrRxbxVaPtGk+Py6rJgK12cr1KNop1qVM1DTMwA6DkQRIGWRKLoGrVI6n2zXeKtkp1mwTReQ7jhqQP+TW/eXI7LUXTb42gbaLFWaW1GOdTPgqMM4siMJGTs//AMXLW0yPWUupSCMXHk7xszfBrWGg8xOANPqyWH/jPVSqlpPALmmxV8ubFncYDiTTMx4jq3rqOeW9a80X/WPpKj1tA4lk+t/Kf11UWqyTl4eijNov4n3SxZ3cT7oTsixNWkZycP1ySO6fx+H/AJUkWd2/P1R/s/opojsdP7wcErGExjn1Ue9LeKFJz3ejRxcdB+uCTdK2WRi5OkNX7fzLO3OHOPlb+J4BcrvW8nPc4z5iSctSVPt1d1Z5JJcTqd3RIoWMMziTxP4cFy8uo6n9HewaP24/bKqw3ZUxS9xYw/RHmP8A2frLerejTDRhaMI4D5k6k+qDwmaloAmFmlklM3Y8KgvIuq4QqyvaQJSLXblTWm1EncrceJsWTKo7Dt6BlZmFwkfEHiDxWEttiNJ8HMbjxC2G5QbysoeyD6g8CuhifRscnUw935dyt2Yvz9mtAeZwO8NQD6p3jmDn0jeuyuipTDgQQQMwZB4Ecjr1XJdk9mxXe41JwtMDg478+C6lcMMaaIAwgeADhvA9Fn1fS3tyT0MZqO/Bidtrkxs7xo8TNY3hYOV3qpdOUZTnqJlZO9+zym9xImm45mNPWEYdSorpmLVaTrfVA5m0K7uHZWrajLfDTmC8jLmGj6R+CsxsJ3dZgqvmmc3eEgkDcNdeO7NbyzOAaG02w0AABogADQBW5tT0r4FODROT/wAmxVXdsZZ6IBwd4761TxezfKPZWhsXDIbt3wTpp1DuhRqprA5AEey5/uyk92dOOHHHZEW1XcYlUttudj/O0TuOYPutPZrXGVQFs8dPfRC12VpcBrKshlcSOTTprYwrLoNJ2ssjJ0eJh3E8c94XRbkqd+xrgZyGL7W8e8qmtVggJzZq+GUK2Go4ta7Ldhxbi4xK24sqm9zl6jA4Rs11O653J8XSVPpWhp0PvknRWG+QtqjRzGytbdiV+7wp5eDoUieYUkRst6I8YnRZ/bu0jHSYPogvcPWA2ecA+60hyK55flWLTVxnPGc+W74QsGplUKR19BjUst+BNGyHLnuQt1PBvR2S8cPl3796rr1tJcTJXLdM71NP6Ide0yVXWq0whWqxvUCsZWjHj8lWTNWyGLRWJKj4Eu0V2tEkgepVaLze84aFN1Q8YMLbGL7HNyZEt2WRIAk5c5QsV11LW6KcimPO/lwb+aj2fZO8KhDn2d728Ja2PQEroVw2CtZ6Ymz1mCP9NxHu0EKORuCtbsjCayOnsg7sutlOmGUxEDTeVIs9ncHCWwQcjOidffrGmHQ0ni0t+aWy+mH6pXPavdnRjOlSLYtBaI/Xqo1qLSPFkDlP1eu5RxeAdEEI21BnlIPmbqM/pQp7NiSog17MHuNnqiHGXU3ZQ7fhHBw1HEehUm7Xt8r8nNyd+Y/XJQrXQ7xppE4XtGOk7XJvlg8W5eoPqlUa/eNZUzFUODKjQJGY8U8IImTrknKKoLp7l61lMxmk1KNPiq14ISHPcqFJeA6X5HLcGFsASqSlRJfp4W6fkrenQnzJ9uAajITAVkSadEX9mBpkkrC7TvAkBai8rywtIaIGcZrB348l+Z9VpwQ+VmTUyqDNhsPtI91DBUMmmQ0E72x4fbT2W0sl6TvXMtmaJZSLvrHL0H/klX1mvItK3Ke5wpxRusYOmR5IsTuPwVFYbzxb1Yfta0KRnaZv61MErF7a7Puf/GpiS3J4GpA0IG+PktqTmiDJKonBSVM24crxSUkcfoGBr1UO21uGQzzK69eOylnrmalFpcdXNljj6uYQSqwdl93zLqHef7lWrUHs55HwWNaN3ydOXqSa4OKWi86ZdhYTUfphpgvPwVtduwt4WnNtHuGH6Vc4T0YM/ku53fcVCgIo0qdIf+2xrfkFL7paY4UjDPVSkcuursSogh1rqvru4DwMHoB+K21g2Zs9BsUqTGgcGhXfdhM1ArFFGZzbK20M0VhRzaFFqskpyzuIToTZIqWcHIiRzzUI3HQOZo05/wBtv5KwBQhHSmCnJdypqbK2Z3+Swc2jAfdsKBaNhqZzpvqUzuzDh/cJ+K0rUYCi8UHyiyOfJHhmFtOxNaWw9jg2SCAWPndlm075EiVS2i57VTqBwsdQYmxUFN9Oq0OGhEHFprlv5SupgJL41OQ56KEtPGSouWtyLlnJK9vLD/FY+n9trm/MBRzfrZMEHqCuwPs4OSrLZszQqE4qNJ32qTHfMLM9EvJoj6g/BzEX8z6RA6j80zWvZjgQwh3o4H5LeWrs+sZ1slA+lNo+UKrtHZpYDrZg3mxzh+Kf4iXcl+e/Bzu8LwDfMWj7TgPhvVFUtLHGR4uensum1OyOxEyDWb/UD/0o6fZVZho+p1I/JXwxUtjNl1LlyYmx2iWgDJT7PZ3PMNHVbmxdn1nZ9Y+qtadyU2eVqmsbMbkZa67qc0c1Z/sbv1KvO5A0CRCuSSK+TTmkZ0SqbDwKmoJUWWIajKUjToQhBLQRQDZCZqMUpBFAVr6J4H2RNongfZWaCKAp7Xd73kFr3MyjIGJ+ideZy35cEkXS7FPePwz5ZOkaTOuLOeGSukFYskkqKHp4Sdv/AKyost3VGGTULsgMwY1GIgTvDRHDPim/3O+GxUdk0AnxEkw4EjxbyRP2RCukE/ckL8fHVfyyl/cr84qHPLPEcpYd7svK77yT+5nx/iOJjDPiz8DW6TxbPVXiCfuyF+Lj8fuykNzvOKah8RJyxCPC8DQ8XNP9CO33fUcBhc4nOZMASBmIg5QeOqukEe7K7D8bHTS7/ZRvuh7sUvcPE7DmTDcLsGhGYc+egCJ1zumcTsjI8x+niI1zykdVeoJe7IFpcf8AWzNC43CJcTBk5HMENkRPI/eTYuVzYzOQblDoMAidecrUoJ+7IS0mNdv3ZlP3bUDSJOeehndvnkfdJN2P4noHfy5a6ZHnmtaEEvdkN6bG9v5Zkqdgc2fMZ5HiePqB0Q/Z3fVd90rWoKEpOTtlsMagqR//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4038" name="Picture 6" descr="http://t3.gstatic.com/images?q=tbn:ANd9GcT-dzoUZXfXXNhPjHYk0J-JaOSOtW_uvWO0nGn9czczm2RA9KxJug"/>
          <p:cNvPicPr>
            <a:picLocks noChangeAspect="1" noChangeArrowheads="1"/>
          </p:cNvPicPr>
          <p:nvPr/>
        </p:nvPicPr>
        <p:blipFill>
          <a:blip r:embed="rId3"/>
          <a:srcRect/>
          <a:stretch>
            <a:fillRect/>
          </a:stretch>
        </p:blipFill>
        <p:spPr bwMode="auto">
          <a:xfrm>
            <a:off x="5791200" y="3581400"/>
            <a:ext cx="2867025" cy="2857501"/>
          </a:xfrm>
          <a:prstGeom prst="rect">
            <a:avLst/>
          </a:prstGeom>
          <a:noFill/>
        </p:spPr>
      </p:pic>
      <p:pic>
        <p:nvPicPr>
          <p:cNvPr id="44040" name="Picture 8" descr="http://t3.gstatic.com/images?q=tbn:ANd9GcQsM5WxcxmY4yNnv0il1Ss4Vo48sIF4faETqpYf6fIyAXK1-jG2"/>
          <p:cNvPicPr>
            <a:picLocks noChangeAspect="1" noChangeArrowheads="1"/>
          </p:cNvPicPr>
          <p:nvPr/>
        </p:nvPicPr>
        <p:blipFill>
          <a:blip r:embed="rId4"/>
          <a:srcRect/>
          <a:stretch>
            <a:fillRect/>
          </a:stretch>
        </p:blipFill>
        <p:spPr bwMode="auto">
          <a:xfrm>
            <a:off x="381000" y="3733800"/>
            <a:ext cx="1752600" cy="2514601"/>
          </a:xfrm>
          <a:prstGeom prst="rect">
            <a:avLst/>
          </a:prstGeom>
          <a:noFill/>
        </p:spPr>
      </p:pic>
      <p:sp>
        <p:nvSpPr>
          <p:cNvPr id="44042" name="AutoShape 10" descr="data:image/jpg;base64,/9j/4AAQSkZJRgABAQAAAQABAAD/2wCEAAkGBhQSERUUExQUFRUWGBgYFRgYFBUUHBwXGBcXFxgaGBgXHCYeGBkjHBYYHy8gJCcpLCwsFR4xNTAqNSYrLCkBCQoKDgwOGg8PGiwlHyQqLDUvLSwsLCwsLCwqLSwpLCwsLCksLCwpKSwpKSwsLCwsLCwsKSwqLCwsLCksLCwsLP/AABEIANwAsAMBIgACEQEDEQH/xAAcAAACAwEBAQEAAAAAAAAAAAAFBgIEBwMBAAj/xABJEAACAAMDBwcHCAgGAwAAAAABAgADEQQFIQYSMUFRcbETImGBkaHBByRScpLR8BYjMjRCorLhFFNUYoLC0vEVM0Njc7MXJUT/xAAaAQACAwEBAAAAAAAAAAAAAAADBQECBAAG/8QANhEAAQMCAwQJAwMEAwAAAAAAAQACAwQREiFRMTNhcQUTI0GBkaGxwRQiUjJi8BXR4fE0QoL/2gAMAwEAAhEDEQA/AELI/J6zz1QzVYksQaOVwzqao75a5K2ey2uQqKwlTFQuC5P+pmvzjoFI75EECTLOx241gv5Y5FBZJmrNmr2ZjDiYpSZzPY7PZ6hHmAEbHBNT+R27an5uZpw+eb4ML2VnkzsciWrS0cY0NZjHA741WQwZEYYhkQg02qDCvl4/zFP3hBZRaN1tCqwC8rQdVk/yXkei3tmPvktI9FvbMGXEeBYQ9dJ+RXofp4vxHkhByUkei3tmPfkpI9FvaMFx8cI9DQPr5PyKv9NF+I8kF+S1n2N7Zj0ZKSPRb2zBnO+OqBN4ZRypdRi56Kd5MWZJM82aSqPip4xdwA8FBslrP6Le0Yicl7ONIb2jA98rzql9r7uiOYytOtOxvyjR1VTqfNZeupNB5f4RP5NWf0W9sjjEhkvI9FvbMU7HlGjUzuaenR2wZkWgHEHO3UIgTzOzaT6o8baeT9IHkFSOS8j0W9sxH5LyPRb2zBkGIwHr5PyPmjfTxfiPJB/kvI2N7Rj75MyPRb2jBYxExInkP/YqPp4vxHkl+9rjlIssIpz3mBQSxOGGrrEaAfJjYs9VzJmNK/Ot8CFFyHtlkTE0YsdmnV1LGq3a+dP3eGMOK4ubGxjTYlzRf3SKFoc9ziMgCVn2V+Q9lk2uzyJCuOUpn1mM30nAFK6MKx55Q8ibJZLMXkq4fOUAmYWwJocDB6835W/5a6QhTqzZeee8wO8rdqrJCjavH840RkWcTrb4+VM8YAjaNuG59/hLeSb0kKRqc9/94avKN87dkh/QmAbg6FT3gQlZJW4rLdNR53XohsvG0Cbdc5MSUzWGHosD1YEwOE4am+oUPF4BwWp5KW4T7DZXH2pMsHeqhT3rFHLex1szn0aHqBFYreSO2cpdcoH/AE3mS/Zao7mhmvex8pKddqkdopGp7cV263WVjsDg7QrGSI9zIm8oqSDpBI7KiPh0R5dy9W3Vc82K9stSSlznNB3ncItz3CqWbQoJPUPjtjP73vBpzlm/hGxdQ3wWCDrTwQKmpELctpRO03202oXmjsNOk+AgBaRU4YxOS22OioKQ3YxseTUikkdLm5UDHgi/+i1x8IitgNYLiCDgKpGO1ntDIaqSD0GOk2y0akcuSjsiFNi0pyuW+hOGacH1jV1QU+PdCDLbMKsNIII6odrFaRMRWGgiv5GkJaqDAcTdhT+iqDIMLtoXcxFlwr+cSjwnbAIReRo4hapTZjjwKp2EE3lIBoM2WTUaxRjU9OMaVk1NrMYnYeIhGybsBe8LQ5OcJKBK6RUjEAjZQw5XD82kxzgACdmgFjDurF54m8SfILz0O6eRwHmglw0m3tapx0JylN5IljuBgD5S5+cr9BUfeMGPJ7Xk7TNOl2Ra9PPdvxCFnLV6pMP747jSJe60Tf3O+VqkbeV/7WW9EIydYqZZBpn5y9hh9u6WxkzZR0OhXRtBHjCLYEpZZT+jN7iaHwh4u5ijqKnEAjTrgT3Wex4/K3nkqNb2Zbw/yivkLvA8laZBP0HWYB6wzG70741NsRGK+TCcZN72iTqdJo9lhMWnUTGzSJkMnbbpZZZTlPYOStUxaYFs4bmx4wMUQ5eUWz0eW+0Mp6qEcTChWPOVTcErh/M816alfjhaeHtkheUP1d92PbCC+2NCv5a2aZTZv1iEAiNtD+g80u6R/WOS9VPjjviLvjvgndVkUkF2CrhpOnqhzufJawswYzFY1+jngd1IO+UN2rMyAuG1Z8jZqGsGZVmpIDmucDztxGHCHu0eTKzTKFJjrjUjA1Fe6DN85FSZ0oJKZZbGiuzMPoDYPS6YzumBtbxWhsOG91kXJVlNNGOaVBGuh0HHVhSKE+lKj4whyvfISbZ5ThHSYKkc1wWK1qObrMKdru50lZzAipwBr8aYMx7ShSRkDwVKdM1Qw5J2iqMmsGvUcIW27oJZNPScOmo6jE1DMUZVaWQtmBToV+NETkSxXEgDSTsEfBcInPASzTnbVLam+lF7zC6gZinHDP8AninFbJhhPFdvJ7PC2W0OdM2cxr0YAcSeuGC97RyV3TmH2lKje5C8KwpZMZyWGXzahiTs1n3QVyyvIfoEuXjVnXAjYrMfCN8lzUl2jPUlLIG/Y1urvZEskLIJd3Ixpzs+YfaoO5YQcqjWzsdrA9pjUDJMm7kD0XMkAHbUrgANtWjL8qPq7b14xNUbOiZ/O5EhzbM/W/yq92Sc67zvc9hr4Q03ZbyUkPWvNAPd+cAslkzrIBtLjtNItZPMeQZftS2I+O+M7iXMkGhP90QCwYdQP7IgbQLPflnmtgJmaGpscNKJ7aRs8t6MR8f2jDMtwc2zTxpU5tdxDjgY2uy2oOA40MoYbmxEOL4mh2qUOFiQhmXdmzrNnU+iQe+hjOo1y+rJytnmJtTDfpHfSMmzKaRiK1HHxhN0g2zg7h7f7Tno1/2Fuh91xmyc5Sp0EUPXGfW2wlJpQjEGkaOxhZvuWDaZeGoV7aiBUby1xHci10Ye0O0PuqdosktaKwG8kjDRHC0WJEAeTNRjrUPVh1YQ+SckP0uTXOCsPo83OB3/AJRSbIRpCsZnJ06F09+2NPXN71lMJvlZX8i7W86ytieaDjshTvWs2Zmu1aGld/SY03JW5RLsldcxiSaaoFZQ5BmeAZYSqgg1GbUdJHGMrXtD0cgltu9LVnuKTLQGrNUYkMGGPqk0jrb7h5aWEz3K1DDONSKDHHZqi/dHkxmBlzlRADU0LEnhDPb7uSTLoB4mCPeAbtN1UC4wuCw697DyUwpugjkvZ1ziTp1d+IjplJJzrQadEWLms3ORhUUNGHCNEr7xeCzQx2muNgTCB7osZVOsu75oOkhEXRpZwT1UWPLOnPXf+cVvKEwFiXa04CnQqMTxEd0W3a5G6TdsapXVIaXZrPmNSqhtIOJFdB14iL3lDkuWsstmWjk7MCSiY9sfTbr+bkqKVCJoamIVREb7lZ142NH0VlVFc7TNNeAicjLJzaFWHYw6AlNeVkqlncE1zFUV6c4AU6hGW5U/Vm9ZeMahlzMpJoPtOB1LUxl+VP1dvWXjFaw3qWDS3uupQfpHnW/sumSjebL6zcYv3N9YtKelRx2Y95gfkp9WX1m4xYmTeStct9TAqeqBRkda9p70Zw7BhGgRS/pHKXc+2W6t1A0Pcxh58n94crdsknEj5s70YrwAhYsCiYk6WdDKw7cPdFnyP27OszSDplzs6nQ4/qBhlSOxQtv3ZeSVVAtIeK1NBVYRMvLkMqaJyiiTAC1BomUxrsrgd9YeLK1cOmCM2UHUqRVTgQdY0YxE8QlbhK6CYwvxBYaYF2+xguG11XTqAOqG/KjJ79FnFRUyzih/lMK9soOc20UHRWErA6KSxT9zmyx4gmrJy+VUAVpAzLTK5MAOctcadGrCAKWNnWZmHnLjQaaVxgJIvLnGUZVGrSjMF07SeMHEdyVlc4Nz71ocnyh2cyEGY+OHNUsRtwEGLtykCoHo3JE0DMCp6wcaQt5O3RNTnJZJYObXO/SFxBwoNVY65RZYNJDS51nBrUECYj1BJXAVBNaYQIxi/wBqnELZp/N5yyoI2QoZQ2skNT4MB8nDNCOHDIooUVvpAEHAg64t3nMotK76xAH3KwAbsSbLsWdOqQdK1pjQDhBa3y1DgClagmlNWArToELrWlntIUMQpIqAaVAhgkysSeoRec4cuCtTgOF+Ku2Fav3wL8oEusiz7HnN3Io8YNXYnOO7jWAuXCkmxLtmv+KUKww6NHZjxWDpA3efBMVpkK81KVBFBTH41RSSzg31IU15uYaHoRmgoqsbQATncdcU7nlBr9P7qE9YlgeMUize8/vHoFINm/8Agovl83Nles34RGb5UjzZt68Y0bL8/wCV/GfwxnWVX1ZvWXjGepN6seHwj0//AAjyd8rpkn9WXe3GLN+Sayiw0pzor5IyybMvrN3GDTSM4EHQcIzPfhmJ4rVE0OgA4L25rbR1fUyjv+BFnyduJN6WmUcA6MVG0hg47mMALtcqjIdMt6d+EWbFaMy9rM64B2lg7mqh4w4pv1Ob4pPUjIHwW6WQ0oNdP7mC0o0Hf4CBNkHOO+CMt8TsEHKxpcyws+epDbD1fFIyq1WLnc+p2V0bI2a+7LnKdmvdqG+MvviaZk5qLzEAVTTSaklus1p0Rmqo8UeIbR7LfRSYX4TsKC3ZbOTnhtR5j6sGwrErddaTHGcqMwrSuFRv98VL5XMCsNx3Uglk/f8ALpmuAaGowqRXbtEYBcsxhbzZsmEq7d1zJhWzpv5vv6e6GCyZOyc8PmyyQarREFDprgKkx1u29LK2kLHK98qJUkfNgD46NMBsTsVnu0FlyvmWFYnrO/8AtCffd5YEDZp2DGJ2q/2nEgHSdJ90DL1s5Vc1RUtjtqING0NOaESSEButxywcnDOxHRoh0Vx7t0J8mxVWqg6K9UOOQ90vaWzCSJagFmBoaHAKOknxiJ4jK4YFenk6thx7EQuxCBU6CwA6tPeYB5WAm2WCWRoZj2zR/TD1f1mVGCoAFUAAD93xhHygniZfNmUVoioTrxIaYTwhvTM6tuHQJVUydY7FqU0WVK2oYDXoPRsinkqM6+bWfRRx2NLSL11itoOulejYIoeTk59st0zbUe1NJ/lEY6XMk6vd6LU/Jjjo0epVnLudWci+inE/lCHlX9Wb1l4w1ZTWnPtUw6gQo/hFD31hTyqPmzesvGMT3Yqq/wC72yW1rcNJb9vvmrORz0sq4/abjWDyTOmFvJMebL6zcYOKIzTntXc0enb2TeQQ+8EzJ5pSkxa/xLge6OF5cw2ScNKuB7Lqw8Yu3xKqgbWjA9RwPGKd7nzaz/8ANvhtQPxEcreyV17MIPgt0sc7Sx0nR14wSlTNA1nGA1imZxA3DuqT4QTsDZ0wnUIZEJUr9tsufLKnQQa7jpjOr9u7Mkz5v0QgYJ01IBc+HRGnPooeyFvKS6xPGY30B9Iaq6hTXtxgYKICsYvBS0lM4Y4Vw2gwsrLKvgSNkallbcfJymPosvZWnjCJOu4k4CM0hwla2DGLhD/02bqY8YM2G7C6gue+KaWXNWpGvZDLYJOdmrGOR1ti1sGqlc91BQSRhq74FX7aCs5SBVQKEbRXbDq1motAMeFYM5PZBqxE6cA2tFI16c49Gwa4HC0veukeGNusxs12MHWkmavKVKqymuPTsPTGpZGZOfoshlP0mAZj0g1oOgBoYnulcaAE0OO8Ui4LOAgHRTuA8IaMhaw3G1L5Kh0gsckk3vZiyM3ot3GM0m86+nIGCADZolKvExr6KC8xSKgrXsajdzCMhueWZtst09RzQTr0AzCB3JGlg+0lBvmAmS5vpzGIwUE1x34dkcfJVKpJnzD9pwK+qtf5jHOzTM2xWl9eaRuqKfzR0yWmcjddcazGen8RzeAhfTEMYHHRx9VvlaXAtHeWhDrUM92b0mJ7TAHK2VSyt6y8YOZ8BMrm81b1k4wpiN5Wk6ppOLQutoV5kkvmy+s3GDaQFyRbzZfWbjB0RSbeu5lXp903kF9mVw+MYBXm1Es6n7M417Vg6vxwgJfK86SNs7DtWGHRh7U8lh6SHZjmtssbUqdgp24mCdzNzSdp7oGy/o9JxpqHvgvY9A+N8OnFIgiaiITLJUdffEpZjsow3mAlXSzlTcpmWWctMcxyN4UkcIzzJ6xB1qRiaY9O6Nnti1Vh+63Axnt2WIS5pH2WJ6tcYat2wLdS7Cky+7rzVrTXTvg3k7c2aoZtJ0QSvi7wzIoxBap/h+BB27LrLEDb3DWYw3LrNC1kgC5U7iuDlGz3HMU4D0m/pHfDVmDRHmYFUBRQCgAj1RxAhrFEIxZK5JC83XKSmkbuEc7Th1HjHSn0ururHO1tVerhB+9CStOco5bTmTQGH+1NWleogdkIXkvsQmSbw6WUf9p8Y0W0IOUNdEyW6/xLVl7qwheR9/N7Z0uh+40EecMLyNFAzePBULzXkrvtCmtSQPvqInbuZZrNKGAEtWO8r+Zghl7I80oBjNmIOstAq/p9ZzAfZonsihhQ51qUHVrfXNO4Rik5OcfQD5Q9j4wEysPmzesvGDFcfjsgPlUfNm9ZeMYId43mFuqB2TuRXTJD6sN7cYOpALJJvNl9ZuMHUaIn3ruZUU+6byC6ZkDbLZ+Ut1lTTRy53Ka+HfBNT0RXyaWtvB9GSTo9JqeMb+jB2hPBYekj2YHFagj1g3ZDo3QBsh1wXlTqA928w5OaRoxJNd2gRbbVvinJFM1fRHfoi2TzhuMCKsvLRoO48IU5ljGcDtMNk0fHVC86+ML6wbCtlMbXQyfZ/nK7Bh14mGS4pHMzzpOjdAVJZdwo0k098NctAoAGgRSkjucR7lepflhXxxYdGMeIcesx9L1n4wiINAN/vhksKjTExyc006/7R3OmK1piwUFAMoUAs81vQR3B3Iw8IQPJOtLHaW2uB2Sx74dcubQVu+1U08kw6jQHuhR8maUu6ads1+5VAi82VO/kVDN4FDLS1YWNTj84Zh3IKjvMLczEknE/nBvLI1nyB6Mhj1u4HBYBjf8AAjz87sms0A9gvSUrbMxak+5UT8fBgPlSfNm3pxgyYDZVjzc+svGAw7xvNGqN07kV7kqfN19ZuMGw8BMlPqy724wbRYibeO5ldT7pvIKYaJZJY2yZ0SpY7WJiKaRHbI9aWmf6ssd7Qw6NP3u5LB0iLtbzWi2dqCCdl5zINpBPYIXzPoIP3W1Ch/2we4Q5SMo0j1ZjtdV7P7xdc84boFSHoks7XqeswUmaYEVZesYBW1gpbeYNucDAK9JBaZmrpcjsIxPGMlU0lotqtEBsTdWLis9azDuXxPhBgmOEqWEVUGgAAR1rB42YGgIT3YnXUqUWIVwG+PZjYRF9XXFwqKXujhPGEdgcI4uYkLkt5Vys6x2gf7M38BMJvkzH/rH/AOR/5Yeso083n/8ADN/62hJ8nC0ukH0pj/iA8I6pNqWQ8D7LoheVvMIblaPOR0SZY72bxgIV+PfBzKl/OZnRmL2SlP8ANAVoQ1AtIRy9l6Sm3TeSgWgNlWfNm9ZeMFnMBsqm83b1l4wKHeN5hEqN07kVLJX6svrMO+DIb4+PjCA2So82X1m4wYERNvXcyup903kF1VumLGTeE+edol/zRWQ/lHe63pOmdKp3Fo2dHm0tuCy14vF4pktFpwpDXZZtGUbJcv8ACIQbTOwhrk2n5xTtlyvwCH6QOCa5jczdjBQvWh2gHtgDKn1XGCVgn50obVwPV+UCcFAVqaeaYhLljlQafYFD14+EVbyvJZSBm1kADWSTQCIf4ygYBwQVRXOBpRiQaHXSkZ5JWMycUVrHHYiJbnRKscBMBxBqDSh2g64kZuEGQ11Jxj6ZHETIkJlY6ylTdtEcmiM2dpMfVwibKEHyrfNsdpbZJm/gMJ2REql02YemzHtmN7oY/KLaMy7LUdsvN9tgsA7o+ZsFjBwCSeUbsLnjFakXpy3UgeZA+VaLeA6fAulW+J2dPnttnPTcubL/AJIHkx9MnlsTgTVjvYlj3mOReEM7sUhdxXpom4WAL1qQFyo+rHevGCrPAjKZvN29ZeMUh3jea6fdO5FTyWPmy+s3GDIaggJkv9XHrNxgsIibeu5lTT7pvILuGiVnmUmb10bj+ccQ0eFqUOzxg1I60zUOqbeJyMsarug7d84kSzsRR2VHhC9JOAOojwg7YhRZfq+Jj0tl5wpps07AQUuafRyvpaN/9oC2LRHtudgjZlc7NNCNtIqR3KgXOXblmTnLYsk3modChahdO3E9cHGtSscaZuANTpB7oyS9cvaOpUVApn1ALErQgHcQRWFu8ss7RPLjPIVmzsxToOFADp1VhH9K+Uh2zVbHSsYLd63q5rXRjJrVVBZDjXBqEHdWCTzYTMiFBSWxdpk0yquTtIUNnHW2cDDeI3UhJjz7iQgzZOU1mRMTaCscqR4+yNSCpV0CLBMcJIibNElckryvT/8A12YNM2dKTtYnwijlZPCSzKHoLKG4gZ33V747eUt+UnXdZx9u0cq3qyh+ZhcyntvKTjsBJ9qg4ARnrHYYm8yfj3IK1UbMcqDuscnWOrRBoQFejC4MDAnKT6u29eMGGGuBOUw83O9eMWh3jeYQ5907kV5k0fNxvbjBUNArJr6uu9uMFVX474ifeO5qafdN5BTUn4748nHDcY+8d8fTNB3H8o6J2F4PFTI3E0jgrtitVUodKwyM1Fl09Be/HxhMs8zCvxWkOE4ii0OGYn4RHq2leZcEeuu04CCZNcYV7FMIg9Z51REFCIQe+bj/AMydKzFITnqVJrjiysCCrbsDA9LlmWpc0SyuaQQ5ZFodTCssOduBhsSbQ/HZHdbT2DwgLo7uvfLRFbJYbM9f9L7J25RZkOOfManKPT6R6BqEHEgbInxblzItawsEMm5urNIg0e50RmthHKCveUpEOUrHMmIhsQOmnbE2UXSDlFaQ97O2kWWyhd0ycxPbmmFWfNzmJ26PCL36XnLap502i1TM01+xL5i9WmBRaFnSL7vDNAnHR0dml+qnnRB2iGcYgWhUU2Ckfj42QJymPm7esvGCdYFZS/5DesvGLw7xvNCn3TuRX2TX+QN7cYKq0IlnvWai5qOQNmEdP8cn/rG7vdGuSkc5xcCM1hirmMYGkHIJ5DYxLbuhE/xyf+sbu90fC/p/6xu73RT6J+oRP6hHofROFnalRr/vDcs/Eeqv4RGPi+J36xu6LPyqtX659AGrQMBqh019hmk7iCVt93rWDEuXhH59lZaWxdFocez7o7jygW/9qmfd90XMgQ7Lei0epMjAzl/b/wBpmfd90efL23/tMz7vuiOsC6y/RcgRdlVj82p5R7xGi1zPu+6J/wDky8v2ub9z+mILwosv0vLePJzaI/NP/k28v2yb9z+mPj5Tby/bJv3P6YjEF1l+kWMCb9vbkLNOm/q5bMN9Ob3kRgbeUq8j/wDXN+7/AExUt2W9tnS2lzLRMdG+kpzaGhB2bRFhIFUtKerQnJyLPK9CWpb1nGce9op50I87KW0satNYnq90czfs/wDWN3e6Fk0D5Hl9xmm0FWyNgbY5J5JiBaEn/HZ/6xu73R8b8n/rG7vdADRv1CP/AFBmhTDedlkzJspbROaRLpMrMEozjUBaDMDKTXbXCJ+VS5bLZbdMSyvoZg8nkmQSqKmaFdmPKVqxrQUp0wp2q3PMpnsWpWlemleEcI3wsLGBpS2eQSSFw/mS/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4044" name="AutoShape 12" descr="data:image/jpg;base64,/9j/4AAQSkZJRgABAQAAAQABAAD/2wCEAAkGBhQSERUUExQUFRUWGBgYFRgYFBUUHBwXGBcXFxgaGBgXHCYeGBkjHBYYHy8gJCcpLCwsFR4xNTAqNSYrLCkBCQoKDgwOGg8PGiwlHyQqLDUvLSwsLCwsLCwqLSwpLCwsLCksLCwpKSwpKSwsLCwsLCwsKSwqLCwsLCksLCwsLP/AABEIANwAsAMBIgACEQEDEQH/xAAcAAACAwEBAQEAAAAAAAAAAAAFBgIEBwMBAAj/xABJEAACAAMDBwcHCAgGAwAAAAABAgADEQQFIQYSMUFRcbETImGBkaHBByRScpLR8BYjMjRCorLhFFNUYoLC0vEVM0Njc7MXJUT/xAAaAQACAwEBAAAAAAAAAAAAAAADBQECBAAG/8QANhEAAQMCAwQJAwMEAwAAAAAAAQACAwQREiFRMTNhcQUTI0GBkaGxwRQiUjJi8BXR4fE0QoL/2gAMAwEAAhEDEQA/AELI/J6zz1QzVYksQaOVwzqao75a5K2ey2uQqKwlTFQuC5P+pmvzjoFI75EECTLOx241gv5Y5FBZJmrNmr2ZjDiYpSZzPY7PZ6hHmAEbHBNT+R27an5uZpw+eb4ML2VnkzsciWrS0cY0NZjHA741WQwZEYYhkQg02qDCvl4/zFP3hBZRaN1tCqwC8rQdVk/yXkei3tmPvktI9FvbMGXEeBYQ9dJ+RXofp4vxHkhByUkei3tmPfkpI9FvaMFx8cI9DQPr5PyKv9NF+I8kF+S1n2N7Zj0ZKSPRb2zBnO+OqBN4ZRypdRi56Kd5MWZJM82aSqPip4xdwA8FBslrP6Le0Yicl7ONIb2jA98rzql9r7uiOYytOtOxvyjR1VTqfNZeupNB5f4RP5NWf0W9sjjEhkvI9FvbMU7HlGjUzuaenR2wZkWgHEHO3UIgTzOzaT6o8baeT9IHkFSOS8j0W9sxH5LyPRb2zBkGIwHr5PyPmjfTxfiPJB/kvI2N7Rj75MyPRb2jBYxExInkP/YqPp4vxHkl+9rjlIssIpz3mBQSxOGGrrEaAfJjYs9VzJmNK/Ot8CFFyHtlkTE0YsdmnV1LGq3a+dP3eGMOK4ubGxjTYlzRf3SKFoc9ziMgCVn2V+Q9lk2uzyJCuOUpn1mM30nAFK6MKx55Q8ibJZLMXkq4fOUAmYWwJocDB6835W/5a6QhTqzZeee8wO8rdqrJCjavH840RkWcTrb4+VM8YAjaNuG59/hLeSb0kKRqc9/94avKN87dkh/QmAbg6FT3gQlZJW4rLdNR53XohsvG0Cbdc5MSUzWGHosD1YEwOE4am+oUPF4BwWp5KW4T7DZXH2pMsHeqhT3rFHLex1szn0aHqBFYreSO2cpdcoH/AE3mS/Zao7mhmvex8pKddqkdopGp7cV263WVjsDg7QrGSI9zIm8oqSDpBI7KiPh0R5dy9W3Vc82K9stSSlznNB3ncItz3CqWbQoJPUPjtjP73vBpzlm/hGxdQ3wWCDrTwQKmpELctpRO03202oXmjsNOk+AgBaRU4YxOS22OioKQ3YxseTUikkdLm5UDHgi/+i1x8IitgNYLiCDgKpGO1ntDIaqSD0GOk2y0akcuSjsiFNi0pyuW+hOGacH1jV1QU+PdCDLbMKsNIII6odrFaRMRWGgiv5GkJaqDAcTdhT+iqDIMLtoXcxFlwr+cSjwnbAIReRo4hapTZjjwKp2EE3lIBoM2WTUaxRjU9OMaVk1NrMYnYeIhGybsBe8LQ5OcJKBK6RUjEAjZQw5XD82kxzgACdmgFjDurF54m8SfILz0O6eRwHmglw0m3tapx0JylN5IljuBgD5S5+cr9BUfeMGPJ7Xk7TNOl2Ra9PPdvxCFnLV6pMP747jSJe60Tf3O+VqkbeV/7WW9EIydYqZZBpn5y9hh9u6WxkzZR0OhXRtBHjCLYEpZZT+jN7iaHwh4u5ijqKnEAjTrgT3Wex4/K3nkqNb2Zbw/yivkLvA8laZBP0HWYB6wzG70741NsRGK+TCcZN72iTqdJo9lhMWnUTGzSJkMnbbpZZZTlPYOStUxaYFs4bmx4wMUQ5eUWz0eW+0Mp6qEcTChWPOVTcErh/M816alfjhaeHtkheUP1d92PbCC+2NCv5a2aZTZv1iEAiNtD+g80u6R/WOS9VPjjviLvjvgndVkUkF2CrhpOnqhzufJawswYzFY1+jngd1IO+UN2rMyAuG1Z8jZqGsGZVmpIDmucDztxGHCHu0eTKzTKFJjrjUjA1Fe6DN85FSZ0oJKZZbGiuzMPoDYPS6YzumBtbxWhsOG91kXJVlNNGOaVBGuh0HHVhSKE+lKj4whyvfISbZ5ThHSYKkc1wWK1qObrMKdru50lZzAipwBr8aYMx7ShSRkDwVKdM1Qw5J2iqMmsGvUcIW27oJZNPScOmo6jE1DMUZVaWQtmBToV+NETkSxXEgDSTsEfBcInPASzTnbVLam+lF7zC6gZinHDP8AninFbJhhPFdvJ7PC2W0OdM2cxr0YAcSeuGC97RyV3TmH2lKje5C8KwpZMZyWGXzahiTs1n3QVyyvIfoEuXjVnXAjYrMfCN8lzUl2jPUlLIG/Y1urvZEskLIJd3Ixpzs+YfaoO5YQcqjWzsdrA9pjUDJMm7kD0XMkAHbUrgANtWjL8qPq7b14xNUbOiZ/O5EhzbM/W/yq92Sc67zvc9hr4Q03ZbyUkPWvNAPd+cAslkzrIBtLjtNItZPMeQZftS2I+O+M7iXMkGhP90QCwYdQP7IgbQLPflnmtgJmaGpscNKJ7aRs8t6MR8f2jDMtwc2zTxpU5tdxDjgY2uy2oOA40MoYbmxEOL4mh2qUOFiQhmXdmzrNnU+iQe+hjOo1y+rJytnmJtTDfpHfSMmzKaRiK1HHxhN0g2zg7h7f7Tno1/2Fuh91xmyc5Sp0EUPXGfW2wlJpQjEGkaOxhZvuWDaZeGoV7aiBUby1xHci10Ye0O0PuqdosktaKwG8kjDRHC0WJEAeTNRjrUPVh1YQ+SckP0uTXOCsPo83OB3/AJRSbIRpCsZnJ06F09+2NPXN71lMJvlZX8i7W86ytieaDjshTvWs2Zmu1aGld/SY03JW5RLsldcxiSaaoFZQ5BmeAZYSqgg1GbUdJHGMrXtD0cgltu9LVnuKTLQGrNUYkMGGPqk0jrb7h5aWEz3K1DDONSKDHHZqi/dHkxmBlzlRADU0LEnhDPb7uSTLoB4mCPeAbtN1UC4wuCw697DyUwpugjkvZ1ziTp1d+IjplJJzrQadEWLms3ORhUUNGHCNEr7xeCzQx2muNgTCB7osZVOsu75oOkhEXRpZwT1UWPLOnPXf+cVvKEwFiXa04CnQqMTxEd0W3a5G6TdsapXVIaXZrPmNSqhtIOJFdB14iL3lDkuWsstmWjk7MCSiY9sfTbr+bkqKVCJoamIVREb7lZ142NH0VlVFc7TNNeAicjLJzaFWHYw6AlNeVkqlncE1zFUV6c4AU6hGW5U/Vm9ZeMahlzMpJoPtOB1LUxl+VP1dvWXjFaw3qWDS3uupQfpHnW/sumSjebL6zcYv3N9YtKelRx2Y95gfkp9WX1m4xYmTeStct9TAqeqBRkda9p70Zw7BhGgRS/pHKXc+2W6t1A0Pcxh58n94crdsknEj5s70YrwAhYsCiYk6WdDKw7cPdFnyP27OszSDplzs6nQ4/qBhlSOxQtv3ZeSVVAtIeK1NBVYRMvLkMqaJyiiTAC1BomUxrsrgd9YeLK1cOmCM2UHUqRVTgQdY0YxE8QlbhK6CYwvxBYaYF2+xguG11XTqAOqG/KjJ79FnFRUyzih/lMK9soOc20UHRWErA6KSxT9zmyx4gmrJy+VUAVpAzLTK5MAOctcadGrCAKWNnWZmHnLjQaaVxgJIvLnGUZVGrSjMF07SeMHEdyVlc4Nz71ocnyh2cyEGY+OHNUsRtwEGLtykCoHo3JE0DMCp6wcaQt5O3RNTnJZJYObXO/SFxBwoNVY65RZYNJDS51nBrUECYj1BJXAVBNaYQIxi/wBqnELZp/N5yyoI2QoZQ2skNT4MB8nDNCOHDIooUVvpAEHAg64t3nMotK76xAH3KwAbsSbLsWdOqQdK1pjQDhBa3y1DgClagmlNWArToELrWlntIUMQpIqAaVAhgkysSeoRec4cuCtTgOF+Ku2Fav3wL8oEusiz7HnN3Io8YNXYnOO7jWAuXCkmxLtmv+KUKww6NHZjxWDpA3efBMVpkK81KVBFBTH41RSSzg31IU15uYaHoRmgoqsbQATncdcU7nlBr9P7qE9YlgeMUize8/vHoFINm/8Agovl83Nles34RGb5UjzZt68Y0bL8/wCV/GfwxnWVX1ZvWXjGepN6seHwj0//AAjyd8rpkn9WXe3GLN+Sayiw0pzor5IyybMvrN3GDTSM4EHQcIzPfhmJ4rVE0OgA4L25rbR1fUyjv+BFnyduJN6WmUcA6MVG0hg47mMALtcqjIdMt6d+EWbFaMy9rM64B2lg7mqh4w4pv1Ob4pPUjIHwW6WQ0oNdP7mC0o0Hf4CBNkHOO+CMt8TsEHKxpcyws+epDbD1fFIyq1WLnc+p2V0bI2a+7LnKdmvdqG+MvviaZk5qLzEAVTTSaklus1p0Rmqo8UeIbR7LfRSYX4TsKC3ZbOTnhtR5j6sGwrErddaTHGcqMwrSuFRv98VL5XMCsNx3Uglk/f8ALpmuAaGowqRXbtEYBcsxhbzZsmEq7d1zJhWzpv5vv6e6GCyZOyc8PmyyQarREFDprgKkx1u29LK2kLHK98qJUkfNgD46NMBsTsVnu0FlyvmWFYnrO/8AtCffd5YEDZp2DGJ2q/2nEgHSdJ90DL1s5Vc1RUtjtqING0NOaESSEButxywcnDOxHRoh0Vx7t0J8mxVWqg6K9UOOQ90vaWzCSJagFmBoaHAKOknxiJ4jK4YFenk6thx7EQuxCBU6CwA6tPeYB5WAm2WCWRoZj2zR/TD1f1mVGCoAFUAAD93xhHygniZfNmUVoioTrxIaYTwhvTM6tuHQJVUydY7FqU0WVK2oYDXoPRsinkqM6+bWfRRx2NLSL11itoOulejYIoeTk59st0zbUe1NJ/lEY6XMk6vd6LU/Jjjo0epVnLudWci+inE/lCHlX9Wb1l4w1ZTWnPtUw6gQo/hFD31hTyqPmzesvGMT3Yqq/wC72yW1rcNJb9vvmrORz0sq4/abjWDyTOmFvJMebL6zcYOKIzTntXc0enb2TeQQ+8EzJ5pSkxa/xLge6OF5cw2ScNKuB7Lqw8Yu3xKqgbWjA9RwPGKd7nzaz/8ANvhtQPxEcreyV17MIPgt0sc7Sx0nR14wSlTNA1nGA1imZxA3DuqT4QTsDZ0wnUIZEJUr9tsufLKnQQa7jpjOr9u7Mkz5v0QgYJ01IBc+HRGnPooeyFvKS6xPGY30B9Iaq6hTXtxgYKICsYvBS0lM4Y4Vw2gwsrLKvgSNkallbcfJymPosvZWnjCJOu4k4CM0hwla2DGLhD/02bqY8YM2G7C6gue+KaWXNWpGvZDLYJOdmrGOR1ti1sGqlc91BQSRhq74FX7aCs5SBVQKEbRXbDq1motAMeFYM5PZBqxE6cA2tFI16c49Gwa4HC0veukeGNusxs12MHWkmavKVKqymuPTsPTGpZGZOfoshlP0mAZj0g1oOgBoYnulcaAE0OO8Ui4LOAgHRTuA8IaMhaw3G1L5Kh0gsckk3vZiyM3ot3GM0m86+nIGCADZolKvExr6KC8xSKgrXsajdzCMhueWZtst09RzQTr0AzCB3JGlg+0lBvmAmS5vpzGIwUE1x34dkcfJVKpJnzD9pwK+qtf5jHOzTM2xWl9eaRuqKfzR0yWmcjddcazGen8RzeAhfTEMYHHRx9VvlaXAtHeWhDrUM92b0mJ7TAHK2VSyt6y8YOZ8BMrm81b1k4wpiN5Wk6ppOLQutoV5kkvmy+s3GDaQFyRbzZfWbjB0RSbeu5lXp903kF9mVw+MYBXm1Es6n7M417Vg6vxwgJfK86SNs7DtWGHRh7U8lh6SHZjmtssbUqdgp24mCdzNzSdp7oGy/o9JxpqHvgvY9A+N8OnFIgiaiITLJUdffEpZjsow3mAlXSzlTcpmWWctMcxyN4UkcIzzJ6xB1qRiaY9O6Nnti1Vh+63Axnt2WIS5pH2WJ6tcYat2wLdS7Cky+7rzVrTXTvg3k7c2aoZtJ0QSvi7wzIoxBap/h+BB27LrLEDb3DWYw3LrNC1kgC5U7iuDlGz3HMU4D0m/pHfDVmDRHmYFUBRQCgAj1RxAhrFEIxZK5JC83XKSmkbuEc7Th1HjHSn0ururHO1tVerhB+9CStOco5bTmTQGH+1NWleogdkIXkvsQmSbw6WUf9p8Y0W0IOUNdEyW6/xLVl7qwheR9/N7Z0uh+40EecMLyNFAzePBULzXkrvtCmtSQPvqInbuZZrNKGAEtWO8r+Zghl7I80oBjNmIOstAq/p9ZzAfZonsihhQ51qUHVrfXNO4Rik5OcfQD5Q9j4wEysPmzesvGDFcfjsgPlUfNm9ZeMYId43mFuqB2TuRXTJD6sN7cYOpALJJvNl9ZuMHUaIn3ruZUU+6byC6ZkDbLZ+Ut1lTTRy53Ka+HfBNT0RXyaWtvB9GSTo9JqeMb+jB2hPBYekj2YHFagj1g3ZDo3QBsh1wXlTqA928w5OaRoxJNd2gRbbVvinJFM1fRHfoi2TzhuMCKsvLRoO48IU5ljGcDtMNk0fHVC86+ML6wbCtlMbXQyfZ/nK7Bh14mGS4pHMzzpOjdAVJZdwo0k098NctAoAGgRSkjucR7lepflhXxxYdGMeIcesx9L1n4wiINAN/vhksKjTExyc006/7R3OmK1piwUFAMoUAs81vQR3B3Iw8IQPJOtLHaW2uB2Sx74dcubQVu+1U08kw6jQHuhR8maUu6ads1+5VAi82VO/kVDN4FDLS1YWNTj84Zh3IKjvMLczEknE/nBvLI1nyB6Mhj1u4HBYBjf8AAjz87sms0A9gvSUrbMxak+5UT8fBgPlSfNm3pxgyYDZVjzc+svGAw7xvNGqN07kV7kqfN19ZuMGw8BMlPqy724wbRYibeO5ldT7pvIKYaJZJY2yZ0SpY7WJiKaRHbI9aWmf6ssd7Qw6NP3u5LB0iLtbzWi2dqCCdl5zINpBPYIXzPoIP3W1Ch/2we4Q5SMo0j1ZjtdV7P7xdc84boFSHoks7XqeswUmaYEVZesYBW1gpbeYNucDAK9JBaZmrpcjsIxPGMlU0lotqtEBsTdWLis9azDuXxPhBgmOEqWEVUGgAAR1rB42YGgIT3YnXUqUWIVwG+PZjYRF9XXFwqKXujhPGEdgcI4uYkLkt5Vys6x2gf7M38BMJvkzH/rH/AOR/5Yeso083n/8ADN/62hJ8nC0ukH0pj/iA8I6pNqWQ8D7LoheVvMIblaPOR0SZY72bxgIV+PfBzKl/OZnRmL2SlP8ANAVoQ1AtIRy9l6Sm3TeSgWgNlWfNm9ZeMFnMBsqm83b1l4wKHeN5hEqN07kVLJX6svrMO+DIb4+PjCA2So82X1m4wYERNvXcyup903kF1VumLGTeE+edol/zRWQ/lHe63pOmdKp3Fo2dHm0tuCy14vF4pktFpwpDXZZtGUbJcv8ACIQbTOwhrk2n5xTtlyvwCH6QOCa5jczdjBQvWh2gHtgDKn1XGCVgn50obVwPV+UCcFAVqaeaYhLljlQafYFD14+EVbyvJZSBm1kADWSTQCIf4ygYBwQVRXOBpRiQaHXSkZ5JWMycUVrHHYiJbnRKscBMBxBqDSh2g64kZuEGQ11Jxj6ZHETIkJlY6ylTdtEcmiM2dpMfVwibKEHyrfNsdpbZJm/gMJ2REql02YemzHtmN7oY/KLaMy7LUdsvN9tgsA7o+ZsFjBwCSeUbsLnjFakXpy3UgeZA+VaLeA6fAulW+J2dPnttnPTcubL/AJIHkx9MnlsTgTVjvYlj3mOReEM7sUhdxXpom4WAL1qQFyo+rHevGCrPAjKZvN29ZeMUh3jea6fdO5FTyWPmy+s3GDIaggJkv9XHrNxgsIibeu5lTT7pvILuGiVnmUmb10bj+ccQ0eFqUOzxg1I60zUOqbeJyMsarug7d84kSzsRR2VHhC9JOAOojwg7YhRZfq+Jj0tl5wpps07AQUuafRyvpaN/9oC2LRHtudgjZlc7NNCNtIqR3KgXOXblmTnLYsk3modChahdO3E9cHGtSscaZuANTpB7oyS9cvaOpUVApn1ALErQgHcQRWFu8ss7RPLjPIVmzsxToOFADp1VhH9K+Uh2zVbHSsYLd63q5rXRjJrVVBZDjXBqEHdWCTzYTMiFBSWxdpk0yquTtIUNnHW2cDDeI3UhJjz7iQgzZOU1mRMTaCscqR4+yNSCpV0CLBMcJIibNElckryvT/8A12YNM2dKTtYnwijlZPCSzKHoLKG4gZ33V747eUt+UnXdZx9u0cq3qyh+ZhcyntvKTjsBJ9qg4ARnrHYYm8yfj3IK1UbMcqDuscnWOrRBoQFejC4MDAnKT6u29eMGGGuBOUw83O9eMWh3jeYQ5907kV5k0fNxvbjBUNArJr6uu9uMFVX474ifeO5qafdN5BTUn4748nHDcY+8d8fTNB3H8o6J2F4PFTI3E0jgrtitVUodKwyM1Fl09Be/HxhMs8zCvxWkOE4ii0OGYn4RHq2leZcEeuu04CCZNcYV7FMIg9Z51REFCIQe+bj/AMydKzFITnqVJrjiysCCrbsDA9LlmWpc0SyuaQQ5ZFodTCssOduBhsSbQ/HZHdbT2DwgLo7uvfLRFbJYbM9f9L7J25RZkOOfManKPT6R6BqEHEgbInxblzItawsEMm5urNIg0e50RmthHKCveUpEOUrHMmIhsQOmnbE2UXSDlFaQ97O2kWWyhd0ycxPbmmFWfNzmJ26PCL36XnLap502i1TM01+xL5i9WmBRaFnSL7vDNAnHR0dml+qnnRB2iGcYgWhUU2Ckfj42QJymPm7esvGCdYFZS/5DesvGLw7xvNCn3TuRX2TX+QN7cYKq0IlnvWai5qOQNmEdP8cn/rG7vdGuSkc5xcCM1hirmMYGkHIJ5DYxLbuhE/xyf+sbu90fC/p/6xu73RT6J+oRP6hHofROFnalRr/vDcs/Eeqv4RGPi+J36xu6LPyqtX659AGrQMBqh019hmk7iCVt93rWDEuXhH59lZaWxdFocez7o7jygW/9qmfd90XMgQ7Lei0epMjAzl/b/wBpmfd90efL23/tMz7vuiOsC6y/RcgRdlVj82p5R7xGi1zPu+6J/wDky8v2ub9z+mILwosv0vLePJzaI/NP/k28v2yb9z+mPj5Tby/bJv3P6YjEF1l+kWMCb9vbkLNOm/q5bMN9Ob3kRgbeUq8j/wDXN+7/AExUt2W9tnS2lzLRMdG+kpzaGhB2bRFhIFUtKerQnJyLPK9CWpb1nGce9op50I87KW0satNYnq90czfs/wDWN3e6Fk0D5Hl9xmm0FWyNgbY5J5JiBaEn/HZ/6xu73R8b8n/rG7vdADRv1CP/AFBmhTDedlkzJspbROaRLpMrMEozjUBaDMDKTXbXCJ+VS5bLZbdMSyvoZg8nkmQSqKmaFdmPKVqxrQUp0wp2q3PMpnsWpWlemleEcI3wsLGBpS2eQSSFw/mS/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4046" name="AutoShape 14" descr="data:image/jpg;base64,/9j/4AAQSkZJRgABAQAAAQABAAD/2wCEAAkGBhQSERUUExQUFRUWGBgYFRgYFBUUHBwXGBcXFxgaGBgXHCYeGBkjHBYYHy8gJCcpLCwsFR4xNTAqNSYrLCkBCQoKDgwOGg8PGiwlHyQqLDUvLSwsLCwsLCwqLSwpLCwsLCksLCwpKSwpKSwsLCwsLCwsKSwqLCwsLCksLCwsLP/AABEIANwAsAMBIgACEQEDEQH/xAAcAAACAwEBAQEAAAAAAAAAAAAFBgIEBwMBAAj/xABJEAACAAMDBwcHCAgGAwAAAAABAgADEQQFIQYSMUFRcbETImGBkaHBByRScpLR8BYjMjRCorLhFFNUYoLC0vEVM0Njc7MXJUT/xAAaAQACAwEBAAAAAAAAAAAAAAADBQECBAAG/8QANhEAAQMCAwQJAwMEAwAAAAAAAQACAwQREiFRMTNhcQUTI0GBkaGxwRQiUjJi8BXR4fE0QoL/2gAMAwEAAhEDEQA/AELI/J6zz1QzVYksQaOVwzqao75a5K2ey2uQqKwlTFQuC5P+pmvzjoFI75EECTLOx241gv5Y5FBZJmrNmr2ZjDiYpSZzPY7PZ6hHmAEbHBNT+R27an5uZpw+eb4ML2VnkzsciWrS0cY0NZjHA741WQwZEYYhkQg02qDCvl4/zFP3hBZRaN1tCqwC8rQdVk/yXkei3tmPvktI9FvbMGXEeBYQ9dJ+RXofp4vxHkhByUkei3tmPfkpI9FvaMFx8cI9DQPr5PyKv9NF+I8kF+S1n2N7Zj0ZKSPRb2zBnO+OqBN4ZRypdRi56Kd5MWZJM82aSqPip4xdwA8FBslrP6Le0Yicl7ONIb2jA98rzql9r7uiOYytOtOxvyjR1VTqfNZeupNB5f4RP5NWf0W9sjjEhkvI9FvbMU7HlGjUzuaenR2wZkWgHEHO3UIgTzOzaT6o8baeT9IHkFSOS8j0W9sxH5LyPRb2zBkGIwHr5PyPmjfTxfiPJB/kvI2N7Rj75MyPRb2jBYxExInkP/YqPp4vxHkl+9rjlIssIpz3mBQSxOGGrrEaAfJjYs9VzJmNK/Ot8CFFyHtlkTE0YsdmnV1LGq3a+dP3eGMOK4ubGxjTYlzRf3SKFoc9ziMgCVn2V+Q9lk2uzyJCuOUpn1mM30nAFK6MKx55Q8ibJZLMXkq4fOUAmYWwJocDB6835W/5a6QhTqzZeee8wO8rdqrJCjavH840RkWcTrb4+VM8YAjaNuG59/hLeSb0kKRqc9/94avKN87dkh/QmAbg6FT3gQlZJW4rLdNR53XohsvG0Cbdc5MSUzWGHosD1YEwOE4am+oUPF4BwWp5KW4T7DZXH2pMsHeqhT3rFHLex1szn0aHqBFYreSO2cpdcoH/AE3mS/Zao7mhmvex8pKddqkdopGp7cV263WVjsDg7QrGSI9zIm8oqSDpBI7KiPh0R5dy9W3Vc82K9stSSlznNB3ncItz3CqWbQoJPUPjtjP73vBpzlm/hGxdQ3wWCDrTwQKmpELctpRO03202oXmjsNOk+AgBaRU4YxOS22OioKQ3YxseTUikkdLm5UDHgi/+i1x8IitgNYLiCDgKpGO1ntDIaqSD0GOk2y0akcuSjsiFNi0pyuW+hOGacH1jV1QU+PdCDLbMKsNIII6odrFaRMRWGgiv5GkJaqDAcTdhT+iqDIMLtoXcxFlwr+cSjwnbAIReRo4hapTZjjwKp2EE3lIBoM2WTUaxRjU9OMaVk1NrMYnYeIhGybsBe8LQ5OcJKBK6RUjEAjZQw5XD82kxzgACdmgFjDurF54m8SfILz0O6eRwHmglw0m3tapx0JylN5IljuBgD5S5+cr9BUfeMGPJ7Xk7TNOl2Ra9PPdvxCFnLV6pMP747jSJe60Tf3O+VqkbeV/7WW9EIydYqZZBpn5y9hh9u6WxkzZR0OhXRtBHjCLYEpZZT+jN7iaHwh4u5ijqKnEAjTrgT3Wex4/K3nkqNb2Zbw/yivkLvA8laZBP0HWYB6wzG70741NsRGK+TCcZN72iTqdJo9lhMWnUTGzSJkMnbbpZZZTlPYOStUxaYFs4bmx4wMUQ5eUWz0eW+0Mp6qEcTChWPOVTcErh/M816alfjhaeHtkheUP1d92PbCC+2NCv5a2aZTZv1iEAiNtD+g80u6R/WOS9VPjjviLvjvgndVkUkF2CrhpOnqhzufJawswYzFY1+jngd1IO+UN2rMyAuG1Z8jZqGsGZVmpIDmucDztxGHCHu0eTKzTKFJjrjUjA1Fe6DN85FSZ0oJKZZbGiuzMPoDYPS6YzumBtbxWhsOG91kXJVlNNGOaVBGuh0HHVhSKE+lKj4whyvfISbZ5ThHSYKkc1wWK1qObrMKdru50lZzAipwBr8aYMx7ShSRkDwVKdM1Qw5J2iqMmsGvUcIW27oJZNPScOmo6jE1DMUZVaWQtmBToV+NETkSxXEgDSTsEfBcInPASzTnbVLam+lF7zC6gZinHDP8AninFbJhhPFdvJ7PC2W0OdM2cxr0YAcSeuGC97RyV3TmH2lKje5C8KwpZMZyWGXzahiTs1n3QVyyvIfoEuXjVnXAjYrMfCN8lzUl2jPUlLIG/Y1urvZEskLIJd3Ixpzs+YfaoO5YQcqjWzsdrA9pjUDJMm7kD0XMkAHbUrgANtWjL8qPq7b14xNUbOiZ/O5EhzbM/W/yq92Sc67zvc9hr4Q03ZbyUkPWvNAPd+cAslkzrIBtLjtNItZPMeQZftS2I+O+M7iXMkGhP90QCwYdQP7IgbQLPflnmtgJmaGpscNKJ7aRs8t6MR8f2jDMtwc2zTxpU5tdxDjgY2uy2oOA40MoYbmxEOL4mh2qUOFiQhmXdmzrNnU+iQe+hjOo1y+rJytnmJtTDfpHfSMmzKaRiK1HHxhN0g2zg7h7f7Tno1/2Fuh91xmyc5Sp0EUPXGfW2wlJpQjEGkaOxhZvuWDaZeGoV7aiBUby1xHci10Ye0O0PuqdosktaKwG8kjDRHC0WJEAeTNRjrUPVh1YQ+SckP0uTXOCsPo83OB3/AJRSbIRpCsZnJ06F09+2NPXN71lMJvlZX8i7W86ytieaDjshTvWs2Zmu1aGld/SY03JW5RLsldcxiSaaoFZQ5BmeAZYSqgg1GbUdJHGMrXtD0cgltu9LVnuKTLQGrNUYkMGGPqk0jrb7h5aWEz3K1DDONSKDHHZqi/dHkxmBlzlRADU0LEnhDPb7uSTLoB4mCPeAbtN1UC4wuCw697DyUwpugjkvZ1ziTp1d+IjplJJzrQadEWLms3ORhUUNGHCNEr7xeCzQx2muNgTCB7osZVOsu75oOkhEXRpZwT1UWPLOnPXf+cVvKEwFiXa04CnQqMTxEd0W3a5G6TdsapXVIaXZrPmNSqhtIOJFdB14iL3lDkuWsstmWjk7MCSiY9sfTbr+bkqKVCJoamIVREb7lZ142NH0VlVFc7TNNeAicjLJzaFWHYw6AlNeVkqlncE1zFUV6c4AU6hGW5U/Vm9ZeMahlzMpJoPtOB1LUxl+VP1dvWXjFaw3qWDS3uupQfpHnW/sumSjebL6zcYv3N9YtKelRx2Y95gfkp9WX1m4xYmTeStct9TAqeqBRkda9p70Zw7BhGgRS/pHKXc+2W6t1A0Pcxh58n94crdsknEj5s70YrwAhYsCiYk6WdDKw7cPdFnyP27OszSDplzs6nQ4/qBhlSOxQtv3ZeSVVAtIeK1NBVYRMvLkMqaJyiiTAC1BomUxrsrgd9YeLK1cOmCM2UHUqRVTgQdY0YxE8QlbhK6CYwvxBYaYF2+xguG11XTqAOqG/KjJ79FnFRUyzih/lMK9soOc20UHRWErA6KSxT9zmyx4gmrJy+VUAVpAzLTK5MAOctcadGrCAKWNnWZmHnLjQaaVxgJIvLnGUZVGrSjMF07SeMHEdyVlc4Nz71ocnyh2cyEGY+OHNUsRtwEGLtykCoHo3JE0DMCp6wcaQt5O3RNTnJZJYObXO/SFxBwoNVY65RZYNJDS51nBrUECYj1BJXAVBNaYQIxi/wBqnELZp/N5yyoI2QoZQ2skNT4MB8nDNCOHDIooUVvpAEHAg64t3nMotK76xAH3KwAbsSbLsWdOqQdK1pjQDhBa3y1DgClagmlNWArToELrWlntIUMQpIqAaVAhgkysSeoRec4cuCtTgOF+Ku2Fav3wL8oEusiz7HnN3Io8YNXYnOO7jWAuXCkmxLtmv+KUKww6NHZjxWDpA3efBMVpkK81KVBFBTH41RSSzg31IU15uYaHoRmgoqsbQATncdcU7nlBr9P7qE9YlgeMUize8/vHoFINm/8Agovl83Nles34RGb5UjzZt68Y0bL8/wCV/GfwxnWVX1ZvWXjGepN6seHwj0//AAjyd8rpkn9WXe3GLN+Sayiw0pzor5IyybMvrN3GDTSM4EHQcIzPfhmJ4rVE0OgA4L25rbR1fUyjv+BFnyduJN6WmUcA6MVG0hg47mMALtcqjIdMt6d+EWbFaMy9rM64B2lg7mqh4w4pv1Ob4pPUjIHwW6WQ0oNdP7mC0o0Hf4CBNkHOO+CMt8TsEHKxpcyws+epDbD1fFIyq1WLnc+p2V0bI2a+7LnKdmvdqG+MvviaZk5qLzEAVTTSaklus1p0Rmqo8UeIbR7LfRSYX4TsKC3ZbOTnhtR5j6sGwrErddaTHGcqMwrSuFRv98VL5XMCsNx3Uglk/f8ALpmuAaGowqRXbtEYBcsxhbzZsmEq7d1zJhWzpv5vv6e6GCyZOyc8PmyyQarREFDprgKkx1u29LK2kLHK98qJUkfNgD46NMBsTsVnu0FlyvmWFYnrO/8AtCffd5YEDZp2DGJ2q/2nEgHSdJ90DL1s5Vc1RUtjtqING0NOaESSEButxywcnDOxHRoh0Vx7t0J8mxVWqg6K9UOOQ90vaWzCSJagFmBoaHAKOknxiJ4jK4YFenk6thx7EQuxCBU6CwA6tPeYB5WAm2WCWRoZj2zR/TD1f1mVGCoAFUAAD93xhHygniZfNmUVoioTrxIaYTwhvTM6tuHQJVUydY7FqU0WVK2oYDXoPRsinkqM6+bWfRRx2NLSL11itoOulejYIoeTk59st0zbUe1NJ/lEY6XMk6vd6LU/Jjjo0epVnLudWci+inE/lCHlX9Wb1l4w1ZTWnPtUw6gQo/hFD31hTyqPmzesvGMT3Yqq/wC72yW1rcNJb9vvmrORz0sq4/abjWDyTOmFvJMebL6zcYOKIzTntXc0enb2TeQQ+8EzJ5pSkxa/xLge6OF5cw2ScNKuB7Lqw8Yu3xKqgbWjA9RwPGKd7nzaz/8ANvhtQPxEcreyV17MIPgt0sc7Sx0nR14wSlTNA1nGA1imZxA3DuqT4QTsDZ0wnUIZEJUr9tsufLKnQQa7jpjOr9u7Mkz5v0QgYJ01IBc+HRGnPooeyFvKS6xPGY30B9Iaq6hTXtxgYKICsYvBS0lM4Y4Vw2gwsrLKvgSNkallbcfJymPosvZWnjCJOu4k4CM0hwla2DGLhD/02bqY8YM2G7C6gue+KaWXNWpGvZDLYJOdmrGOR1ti1sGqlc91BQSRhq74FX7aCs5SBVQKEbRXbDq1motAMeFYM5PZBqxE6cA2tFI16c49Gwa4HC0veukeGNusxs12MHWkmavKVKqymuPTsPTGpZGZOfoshlP0mAZj0g1oOgBoYnulcaAE0OO8Ui4LOAgHRTuA8IaMhaw3G1L5Kh0gsckk3vZiyM3ot3GM0m86+nIGCADZolKvExr6KC8xSKgrXsajdzCMhueWZtst09RzQTr0AzCB3JGlg+0lBvmAmS5vpzGIwUE1x34dkcfJVKpJnzD9pwK+qtf5jHOzTM2xWl9eaRuqKfzR0yWmcjddcazGen8RzeAhfTEMYHHRx9VvlaXAtHeWhDrUM92b0mJ7TAHK2VSyt6y8YOZ8BMrm81b1k4wpiN5Wk6ppOLQutoV5kkvmy+s3GDaQFyRbzZfWbjB0RSbeu5lXp903kF9mVw+MYBXm1Es6n7M417Vg6vxwgJfK86SNs7DtWGHRh7U8lh6SHZjmtssbUqdgp24mCdzNzSdp7oGy/o9JxpqHvgvY9A+N8OnFIgiaiITLJUdffEpZjsow3mAlXSzlTcpmWWctMcxyN4UkcIzzJ6xB1qRiaY9O6Nnti1Vh+63Axnt2WIS5pH2WJ6tcYat2wLdS7Cky+7rzVrTXTvg3k7c2aoZtJ0QSvi7wzIoxBap/h+BB27LrLEDb3DWYw3LrNC1kgC5U7iuDlGz3HMU4D0m/pHfDVmDRHmYFUBRQCgAj1RxAhrFEIxZK5JC83XKSmkbuEc7Th1HjHSn0ururHO1tVerhB+9CStOco5bTmTQGH+1NWleogdkIXkvsQmSbw6WUf9p8Y0W0IOUNdEyW6/xLVl7qwheR9/N7Z0uh+40EecMLyNFAzePBULzXkrvtCmtSQPvqInbuZZrNKGAEtWO8r+Zghl7I80oBjNmIOstAq/p9ZzAfZonsihhQ51qUHVrfXNO4Rik5OcfQD5Q9j4wEysPmzesvGDFcfjsgPlUfNm9ZeMYId43mFuqB2TuRXTJD6sN7cYOpALJJvNl9ZuMHUaIn3ruZUU+6byC6ZkDbLZ+Ut1lTTRy53Ka+HfBNT0RXyaWtvB9GSTo9JqeMb+jB2hPBYekj2YHFagj1g3ZDo3QBsh1wXlTqA928w5OaRoxJNd2gRbbVvinJFM1fRHfoi2TzhuMCKsvLRoO48IU5ljGcDtMNk0fHVC86+ML6wbCtlMbXQyfZ/nK7Bh14mGS4pHMzzpOjdAVJZdwo0k098NctAoAGgRSkjucR7lepflhXxxYdGMeIcesx9L1n4wiINAN/vhksKjTExyc006/7R3OmK1piwUFAMoUAs81vQR3B3Iw8IQPJOtLHaW2uB2Sx74dcubQVu+1U08kw6jQHuhR8maUu6ads1+5VAi82VO/kVDN4FDLS1YWNTj84Zh3IKjvMLczEknE/nBvLI1nyB6Mhj1u4HBYBjf8AAjz87sms0A9gvSUrbMxak+5UT8fBgPlSfNm3pxgyYDZVjzc+svGAw7xvNGqN07kV7kqfN19ZuMGw8BMlPqy724wbRYibeO5ldT7pvIKYaJZJY2yZ0SpY7WJiKaRHbI9aWmf6ssd7Qw6NP3u5LB0iLtbzWi2dqCCdl5zINpBPYIXzPoIP3W1Ch/2we4Q5SMo0j1ZjtdV7P7xdc84boFSHoks7XqeswUmaYEVZesYBW1gpbeYNucDAK9JBaZmrpcjsIxPGMlU0lotqtEBsTdWLis9azDuXxPhBgmOEqWEVUGgAAR1rB42YGgIT3YnXUqUWIVwG+PZjYRF9XXFwqKXujhPGEdgcI4uYkLkt5Vys6x2gf7M38BMJvkzH/rH/AOR/5Yeso083n/8ADN/62hJ8nC0ukH0pj/iA8I6pNqWQ8D7LoheVvMIblaPOR0SZY72bxgIV+PfBzKl/OZnRmL2SlP8ANAVoQ1AtIRy9l6Sm3TeSgWgNlWfNm9ZeMFnMBsqm83b1l4wKHeN5hEqN07kVLJX6svrMO+DIb4+PjCA2So82X1m4wYERNvXcyup903kF1VumLGTeE+edol/zRWQ/lHe63pOmdKp3Fo2dHm0tuCy14vF4pktFpwpDXZZtGUbJcv8ACIQbTOwhrk2n5xTtlyvwCH6QOCa5jczdjBQvWh2gHtgDKn1XGCVgn50obVwPV+UCcFAVqaeaYhLljlQafYFD14+EVbyvJZSBm1kADWSTQCIf4ygYBwQVRXOBpRiQaHXSkZ5JWMycUVrHHYiJbnRKscBMBxBqDSh2g64kZuEGQ11Jxj6ZHETIkJlY6ylTdtEcmiM2dpMfVwibKEHyrfNsdpbZJm/gMJ2REql02YemzHtmN7oY/KLaMy7LUdsvN9tgsA7o+ZsFjBwCSeUbsLnjFakXpy3UgeZA+VaLeA6fAulW+J2dPnttnPTcubL/AJIHkx9MnlsTgTVjvYlj3mOReEM7sUhdxXpom4WAL1qQFyo+rHevGCrPAjKZvN29ZeMUh3jea6fdO5FTyWPmy+s3GDIaggJkv9XHrNxgsIibeu5lTT7pvILuGiVnmUmb10bj+ccQ0eFqUOzxg1I60zUOqbeJyMsarug7d84kSzsRR2VHhC9JOAOojwg7YhRZfq+Jj0tl5wpps07AQUuafRyvpaN/9oC2LRHtudgjZlc7NNCNtIqR3KgXOXblmTnLYsk3modChahdO3E9cHGtSscaZuANTpB7oyS9cvaOpUVApn1ALErQgHcQRWFu8ss7RPLjPIVmzsxToOFADp1VhH9K+Uh2zVbHSsYLd63q5rXRjJrVVBZDjXBqEHdWCTzYTMiFBSWxdpk0yquTtIUNnHW2cDDeI3UhJjz7iQgzZOU1mRMTaCscqR4+yNSCpV0CLBMcJIibNElckryvT/8A12YNM2dKTtYnwijlZPCSzKHoLKG4gZ33V747eUt+UnXdZx9u0cq3qyh+ZhcyntvKTjsBJ9qg4ARnrHYYm8yfj3IK1UbMcqDuscnWOrRBoQFejC4MDAnKT6u29eMGGGuBOUw83O9eMWh3jeYQ5907kV5k0fNxvbjBUNArJr6uu9uMFVX474ifeO5qafdN5BTUn4748nHDcY+8d8fTNB3H8o6J2F4PFTI3E0jgrtitVUodKwyM1Fl09Be/HxhMs8zCvxWkOE4ii0OGYn4RHq2leZcEeuu04CCZNcYV7FMIg9Z51REFCIQe+bj/AMydKzFITnqVJrjiysCCrbsDA9LlmWpc0SyuaQQ5ZFodTCssOduBhsSbQ/HZHdbT2DwgLo7uvfLRFbJYbM9f9L7J25RZkOOfManKPT6R6BqEHEgbInxblzItawsEMm5urNIg0e50RmthHKCveUpEOUrHMmIhsQOmnbE2UXSDlFaQ97O2kWWyhd0ycxPbmmFWfNzmJ26PCL36XnLap502i1TM01+xL5i9WmBRaFnSL7vDNAnHR0dml+qnnRB2iGcYgWhUU2Ckfj42QJymPm7esvGCdYFZS/5DesvGLw7xvNCn3TuRX2TX+QN7cYKq0IlnvWai5qOQNmEdP8cn/rG7vdGuSkc5xcCM1hirmMYGkHIJ5DYxLbuhE/xyf+sbu90fC/p/6xu73RT6J+oRP6hHofROFnalRr/vDcs/Eeqv4RGPi+J36xu6LPyqtX659AGrQMBqh019hmk7iCVt93rWDEuXhH59lZaWxdFocez7o7jygW/9qmfd90XMgQ7Lei0epMjAzl/b/wBpmfd90efL23/tMz7vuiOsC6y/RcgRdlVj82p5R7xGi1zPu+6J/wDky8v2ub9z+mILwosv0vLePJzaI/NP/k28v2yb9z+mPj5Tby/bJv3P6YjEF1l+kWMCb9vbkLNOm/q5bMN9Ob3kRgbeUq8j/wDXN+7/AExUt2W9tnS2lzLRMdG+kpzaGhB2bRFhIFUtKerQnJyLPK9CWpb1nGce9op50I87KW0satNYnq90czfs/wDWN3e6Fk0D5Hl9xmm0FWyNgbY5J5JiBaEn/HZ/6xu73R8b8n/rG7vdADRv1CP/AFBmhTDedlkzJspbROaRLpMrMEozjUBaDMDKTXbXCJ+VS5bLZbdMSyvoZg8nkmQSqKmaFdmPKVqxrQUp0wp2q3PMpnsWpWlemleEcI3wsLGBpS2eQSSFw/mS/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4048" name="Picture 16" descr="http://t2.gstatic.com/images?q=tbn:ANd9GcQ5SgbWfhhRAT_6pk9kRKUCqzZ_fjT-Yx9y_i44l7R0q2KH3It_"/>
          <p:cNvPicPr>
            <a:picLocks noChangeAspect="1" noChangeArrowheads="1"/>
          </p:cNvPicPr>
          <p:nvPr/>
        </p:nvPicPr>
        <p:blipFill>
          <a:blip r:embed="rId5"/>
          <a:srcRect/>
          <a:stretch>
            <a:fillRect/>
          </a:stretch>
        </p:blipFill>
        <p:spPr bwMode="auto">
          <a:xfrm>
            <a:off x="2895600" y="3733800"/>
            <a:ext cx="1781175" cy="2562226"/>
          </a:xfrm>
          <a:prstGeom prst="rect">
            <a:avLst/>
          </a:prstGeom>
          <a:noFill/>
        </p:spPr>
      </p:pic>
      <p:pic>
        <p:nvPicPr>
          <p:cNvPr id="44050" name="Picture 18" descr="http://t1.gstatic.com/images?q=tbn:ANd9GcTUDoque4woJcrnI4mQ2X9v_6-oq_-jOJRfNBTp7Sm8F34UjCqV"/>
          <p:cNvPicPr>
            <a:picLocks noChangeAspect="1" noChangeArrowheads="1"/>
          </p:cNvPicPr>
          <p:nvPr/>
        </p:nvPicPr>
        <p:blipFill>
          <a:blip r:embed="rId6"/>
          <a:srcRect/>
          <a:stretch>
            <a:fillRect/>
          </a:stretch>
        </p:blipFill>
        <p:spPr bwMode="auto">
          <a:xfrm>
            <a:off x="4191000" y="1371600"/>
            <a:ext cx="2743200" cy="188595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5486400" cy="106362"/>
          </a:xfrm>
        </p:spPr>
        <p:txBody>
          <a:bodyPr>
            <a:normAutofit fontScale="90000"/>
          </a:bodyPr>
          <a:lstStyle/>
          <a:p>
            <a:r>
              <a:rPr lang="en-US" dirty="0" smtClean="0">
                <a:solidFill>
                  <a:srgbClr val="FFC000"/>
                </a:solidFill>
              </a:rPr>
              <a:t>Nadia Comaneci</a:t>
            </a:r>
            <a:endParaRPr lang="en-US" dirty="0">
              <a:solidFill>
                <a:srgbClr val="FFC000"/>
              </a:solidFill>
            </a:endParaRPr>
          </a:p>
        </p:txBody>
      </p:sp>
      <p:sp>
        <p:nvSpPr>
          <p:cNvPr id="3" name="Content Placeholder 2"/>
          <p:cNvSpPr>
            <a:spLocks noGrp="1"/>
          </p:cNvSpPr>
          <p:nvPr>
            <p:ph idx="1"/>
          </p:nvPr>
        </p:nvSpPr>
        <p:spPr>
          <a:xfrm>
            <a:off x="457200" y="838200"/>
            <a:ext cx="4800600" cy="5471160"/>
          </a:xfrm>
        </p:spPr>
        <p:txBody>
          <a:bodyPr>
            <a:normAutofit lnSpcReduction="10000"/>
          </a:bodyPr>
          <a:lstStyle/>
          <a:p>
            <a:pPr>
              <a:buNone/>
            </a:pPr>
            <a:r>
              <a:rPr lang="en-US" sz="2000" b="1" dirty="0" smtClean="0">
                <a:solidFill>
                  <a:srgbClr val="C00000"/>
                </a:solidFill>
              </a:rPr>
              <a:t>     </a:t>
            </a:r>
            <a:r>
              <a:rPr lang="en-US" b="1" dirty="0" smtClean="0">
                <a:solidFill>
                  <a:srgbClr val="FFC000"/>
                </a:solidFill>
                <a:effectLst>
                  <a:outerShdw blurRad="38100" dist="38100" dir="2700000" algn="tl">
                    <a:srgbClr val="000000">
                      <a:alpha val="43137"/>
                    </a:srgbClr>
                  </a:outerShdw>
                </a:effectLst>
              </a:rPr>
              <a:t> Nadia Elena </a:t>
            </a:r>
            <a:r>
              <a:rPr lang="en-US" b="1" dirty="0" err="1" smtClean="0">
                <a:solidFill>
                  <a:srgbClr val="FFC000"/>
                </a:solidFill>
                <a:effectLst>
                  <a:outerShdw blurRad="38100" dist="38100" dir="2700000" algn="tl">
                    <a:srgbClr val="000000">
                      <a:alpha val="43137"/>
                    </a:srgbClr>
                  </a:outerShdw>
                </a:effectLst>
              </a:rPr>
              <a:t>Comăneci</a:t>
            </a:r>
            <a:r>
              <a:rPr lang="en-US" b="1" dirty="0" smtClean="0">
                <a:solidFill>
                  <a:srgbClr val="FFC000"/>
                </a:solidFill>
                <a:effectLst>
                  <a:outerShdw blurRad="38100" dist="38100" dir="2700000" algn="tl">
                    <a:srgbClr val="000000">
                      <a:alpha val="43137"/>
                    </a:srgbClr>
                  </a:outerShdw>
                </a:effectLst>
              </a:rPr>
              <a:t> (born November 12, 1961) is a former Romanian gymnast. She is famous for scoring the first ever perfect 10 in Olympic gymnastics history in the 1976 Summer Olympics in Montreal, Quebec, Canada. Nadia scored six perfect scores in Canada. </a:t>
            </a:r>
          </a:p>
        </p:txBody>
      </p:sp>
      <p:pic>
        <p:nvPicPr>
          <p:cNvPr id="43010" name="Picture 2" descr="http://t1.gstatic.com/images?q=tbn:ANd9GcQyReS5dWkFUGoPUKso9dqvCrXOX2AUNvTnd_0lCpzY1x8wCzaaEw"/>
          <p:cNvPicPr>
            <a:picLocks noChangeAspect="1" noChangeArrowheads="1"/>
          </p:cNvPicPr>
          <p:nvPr/>
        </p:nvPicPr>
        <p:blipFill>
          <a:blip r:embed="rId2"/>
          <a:srcRect/>
          <a:stretch>
            <a:fillRect/>
          </a:stretch>
        </p:blipFill>
        <p:spPr bwMode="auto">
          <a:xfrm>
            <a:off x="5105400" y="1143000"/>
            <a:ext cx="3733800" cy="32004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52600"/>
            <a:ext cx="8077200" cy="4800600"/>
          </a:xfrm>
        </p:spPr>
        <p:txBody>
          <a:bodyPr>
            <a:noAutofit/>
          </a:bodyPr>
          <a:lstStyle/>
          <a:p>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800" dirty="0" smtClean="0">
                <a:solidFill>
                  <a:srgbClr val="FFC000"/>
                </a:solidFill>
              </a:rPr>
              <a:t>Emil Palade – </a:t>
            </a:r>
            <a:r>
              <a:rPr lang="en-US" sz="2800" dirty="0" smtClean="0"/>
              <a:t/>
            </a:r>
            <a:br>
              <a:rPr lang="en-US" sz="2800" dirty="0" smtClean="0"/>
            </a:br>
            <a:r>
              <a:rPr lang="en-US" sz="2800" dirty="0" smtClean="0">
                <a:solidFill>
                  <a:srgbClr val="FFC000"/>
                </a:solidFill>
                <a:effectLst>
                  <a:outerShdw blurRad="38100" dist="38100" dir="2700000" algn="tl">
                    <a:srgbClr val="000000">
                      <a:alpha val="43137"/>
                    </a:srgbClr>
                  </a:outerShdw>
                </a:effectLst>
              </a:rPr>
              <a:t>"the most influential cell biologist ever", in 1974 he was awarded the Nobel Prize in Physiology and Medicine, together with Albert Claude and Christian de Duve.</a:t>
            </a:r>
            <a:br>
              <a:rPr lang="en-US" sz="2800" dirty="0" smtClean="0">
                <a:solidFill>
                  <a:srgbClr val="FFC000"/>
                </a:solidFill>
                <a:effectLst>
                  <a:outerShdw blurRad="38100" dist="38100" dir="2700000" algn="tl">
                    <a:srgbClr val="000000">
                      <a:alpha val="43137"/>
                    </a:srgbClr>
                  </a:outerShdw>
                </a:effectLst>
              </a:rPr>
            </a:br>
            <a:r>
              <a:rPr lang="en-US" sz="2800" dirty="0" smtClean="0"/>
              <a:t/>
            </a:r>
            <a:br>
              <a:rPr lang="en-US" sz="2800" dirty="0" smtClean="0"/>
            </a:br>
            <a:r>
              <a:rPr lang="en-US" sz="2800" dirty="0" smtClean="0">
                <a:solidFill>
                  <a:srgbClr val="FFC000"/>
                </a:solidFill>
              </a:rPr>
              <a:t>Ana </a:t>
            </a:r>
            <a:r>
              <a:rPr lang="en-US" sz="2800" dirty="0" err="1" smtClean="0">
                <a:solidFill>
                  <a:srgbClr val="FFC000"/>
                </a:solidFill>
              </a:rPr>
              <a:t>Aslan</a:t>
            </a:r>
            <a:r>
              <a:rPr lang="en-US" sz="2800" dirty="0" smtClean="0">
                <a:solidFill>
                  <a:srgbClr val="FFC000"/>
                </a:solidFill>
              </a:rPr>
              <a:t> – was a Romanian biologist and physician. She is considered to be a founding figure of gerontology and geriatrics in Romania.</a:t>
            </a:r>
            <a:br>
              <a:rPr lang="en-US" sz="2800" dirty="0" smtClean="0">
                <a:solidFill>
                  <a:srgbClr val="FFC000"/>
                </a:solidFill>
              </a:rPr>
            </a:br>
            <a:r>
              <a:rPr lang="en-US" sz="2000" dirty="0" smtClean="0">
                <a:solidFill>
                  <a:srgbClr val="FFC000"/>
                </a:solidFill>
              </a:rPr>
              <a:t/>
            </a:r>
            <a:br>
              <a:rPr lang="en-US" sz="2000" dirty="0" smtClean="0">
                <a:solidFill>
                  <a:srgbClr val="FFC000"/>
                </a:solidFill>
              </a:rPr>
            </a:br>
            <a:endParaRPr lang="en-US" sz="2000" dirty="0">
              <a:solidFill>
                <a:srgbClr val="FFC000"/>
              </a:solidFill>
            </a:endParaRPr>
          </a:p>
        </p:txBody>
      </p:sp>
      <p:sp>
        <p:nvSpPr>
          <p:cNvPr id="3" name="Subtitle 2"/>
          <p:cNvSpPr>
            <a:spLocks noGrp="1"/>
          </p:cNvSpPr>
          <p:nvPr>
            <p:ph type="body" idx="1"/>
          </p:nvPr>
        </p:nvSpPr>
        <p:spPr>
          <a:xfrm>
            <a:off x="533400" y="228600"/>
            <a:ext cx="8229600" cy="457200"/>
          </a:xfrm>
        </p:spPr>
        <p:txBody>
          <a:bodyPr>
            <a:noAutofit/>
          </a:bodyPr>
          <a:lstStyle/>
          <a:p>
            <a:pPr algn="ctr"/>
            <a:r>
              <a:rPr lang="en-US" sz="3600" b="1" dirty="0" smtClean="0">
                <a:solidFill>
                  <a:srgbClr val="FFC000"/>
                </a:solidFill>
                <a:effectLst>
                  <a:outerShdw blurRad="38100" dist="38100" dir="2700000" algn="tl">
                    <a:srgbClr val="000000">
                      <a:alpha val="43137"/>
                    </a:srgbClr>
                  </a:outerShdw>
                </a:effectLst>
                <a:latin typeface="+mj-lt"/>
              </a:rPr>
              <a:t>Scientific Romania</a:t>
            </a:r>
            <a:endParaRPr lang="en-US" sz="3600" b="1" dirty="0">
              <a:solidFill>
                <a:srgbClr val="FFC000"/>
              </a:solidFill>
              <a:effectLst>
                <a:outerShdw blurRad="38100" dist="38100" dir="2700000" algn="tl">
                  <a:srgbClr val="000000">
                    <a:alpha val="43137"/>
                  </a:srgbClr>
                </a:outerShdw>
              </a:effectLst>
              <a:latin typeface="+mj-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Autofit/>
          </a:bodyPr>
          <a:lstStyle/>
          <a:p>
            <a:r>
              <a:rPr lang="en-US" sz="9600" dirty="0" smtClean="0">
                <a:solidFill>
                  <a:srgbClr val="FF0000"/>
                </a:solidFill>
                <a:latin typeface="Bodoni MT" pitchFamily="18" charset="0"/>
              </a:rPr>
              <a:t>I lo</a:t>
            </a:r>
            <a:r>
              <a:rPr lang="en-US" sz="9600" dirty="0" smtClean="0">
                <a:solidFill>
                  <a:srgbClr val="FFCC66"/>
                </a:solidFill>
                <a:latin typeface="Bodoni MT" pitchFamily="18" charset="0"/>
              </a:rPr>
              <a:t>ve</a:t>
            </a:r>
            <a:r>
              <a:rPr lang="en-US" sz="9600" dirty="0" smtClean="0">
                <a:latin typeface="Bodoni MT" pitchFamily="18" charset="0"/>
              </a:rPr>
              <a:t> </a:t>
            </a:r>
            <a:r>
              <a:rPr lang="en-US" sz="9600" dirty="0" smtClean="0">
                <a:solidFill>
                  <a:srgbClr val="FFCC66"/>
                </a:solidFill>
                <a:latin typeface="Bodoni MT" pitchFamily="18" charset="0"/>
              </a:rPr>
              <a:t>Ro</a:t>
            </a:r>
            <a:r>
              <a:rPr lang="en-US" sz="9600" dirty="0" smtClean="0">
                <a:solidFill>
                  <a:srgbClr val="0070C0"/>
                </a:solidFill>
                <a:latin typeface="Bodoni MT" pitchFamily="18" charset="0"/>
              </a:rPr>
              <a:t>mania</a:t>
            </a:r>
            <a:r>
              <a:rPr lang="en-US" sz="9600" smtClean="0">
                <a:solidFill>
                  <a:srgbClr val="0070C0"/>
                </a:solidFill>
                <a:latin typeface="Bodoni MT" pitchFamily="18" charset="0"/>
              </a:rPr>
              <a:t/>
            </a:r>
            <a:br>
              <a:rPr lang="en-US" sz="9600" smtClean="0">
                <a:solidFill>
                  <a:srgbClr val="0070C0"/>
                </a:solidFill>
                <a:latin typeface="Bodoni MT" pitchFamily="18" charset="0"/>
              </a:rPr>
            </a:br>
            <a:endParaRPr lang="en-US"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609600"/>
            <a:ext cx="8153400" cy="1447800"/>
          </a:xfrm>
        </p:spPr>
        <p:txBody>
          <a:bodyPr/>
          <a:lstStyle/>
          <a:p>
            <a:r>
              <a:rPr lang="en-US" sz="8000" dirty="0" smtClean="0">
                <a:solidFill>
                  <a:srgbClr val="FFC000"/>
                </a:solidFill>
                <a:latin typeface="Bell MT" pitchFamily="18" charset="0"/>
              </a:rPr>
              <a:t>Cultural Romania</a:t>
            </a:r>
            <a:endParaRPr lang="en-US" sz="8000" dirty="0">
              <a:solidFill>
                <a:srgbClr val="FFC000"/>
              </a:solidFill>
              <a:latin typeface="Bell MT" pitchFamily="18" charset="0"/>
            </a:endParaRPr>
          </a:p>
        </p:txBody>
      </p:sp>
      <p:sp>
        <p:nvSpPr>
          <p:cNvPr id="6" name="Text Placeholder 5"/>
          <p:cNvSpPr>
            <a:spLocks noGrp="1"/>
          </p:cNvSpPr>
          <p:nvPr>
            <p:ph type="body" idx="1"/>
          </p:nvPr>
        </p:nvSpPr>
        <p:spPr>
          <a:xfrm>
            <a:off x="685800" y="2507786"/>
            <a:ext cx="8001000" cy="3816814"/>
          </a:xfrm>
        </p:spPr>
        <p:txBody>
          <a:bodyPr>
            <a:noAutofit/>
          </a:bodyPr>
          <a:lstStyle/>
          <a:p>
            <a:pPr algn="just"/>
            <a:r>
              <a:rPr lang="en-US" sz="3200" dirty="0" smtClean="0">
                <a:solidFill>
                  <a:srgbClr val="FFC000"/>
                </a:solidFill>
              </a:rPr>
              <a:t>Romania has a unique culture, which is the product of its geography and of its distinct historical evolution. Like Romanians themselves, it is fundamentally defined as the meeting point of three regions: Central Europe, Eastern Europe, and the Balkans.</a:t>
            </a:r>
            <a:endParaRPr lang="en-US" sz="3200" dirty="0">
              <a:solidFill>
                <a:srgbClr val="FFC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thumb/7/79/Romanianpoet.jpg/240px-Romanianpoet.jpg"/>
          <p:cNvPicPr>
            <a:picLocks noChangeAspect="1" noChangeArrowheads="1"/>
          </p:cNvPicPr>
          <p:nvPr/>
        </p:nvPicPr>
        <p:blipFill>
          <a:blip r:embed="rId3"/>
          <a:srcRect/>
          <a:stretch>
            <a:fillRect/>
          </a:stretch>
        </p:blipFill>
        <p:spPr bwMode="auto">
          <a:xfrm>
            <a:off x="5562600" y="1905000"/>
            <a:ext cx="3581400" cy="4458491"/>
          </a:xfrm>
          <a:prstGeom prst="rect">
            <a:avLst/>
          </a:prstGeom>
          <a:noFill/>
        </p:spPr>
      </p:pic>
      <p:sp>
        <p:nvSpPr>
          <p:cNvPr id="6" name="Title 5"/>
          <p:cNvSpPr>
            <a:spLocks noGrp="1"/>
          </p:cNvSpPr>
          <p:nvPr>
            <p:ph type="title"/>
          </p:nvPr>
        </p:nvSpPr>
        <p:spPr>
          <a:xfrm>
            <a:off x="381000" y="381000"/>
            <a:ext cx="8305800" cy="1295400"/>
          </a:xfrm>
        </p:spPr>
        <p:txBody>
          <a:bodyPr>
            <a:noAutofit/>
          </a:bodyPr>
          <a:lstStyle/>
          <a:p>
            <a:r>
              <a:rPr lang="en-US" sz="2800" dirty="0" smtClean="0"/>
              <a:t/>
            </a:r>
            <a:br>
              <a:rPr lang="en-US" sz="2800" dirty="0" smtClean="0"/>
            </a:br>
            <a:r>
              <a:rPr lang="en-US" sz="2800" dirty="0" smtClean="0">
                <a:solidFill>
                  <a:srgbClr val="FFC000"/>
                </a:solidFill>
              </a:rPr>
              <a:t>Literature Icon</a:t>
            </a:r>
            <a:br>
              <a:rPr lang="en-US" sz="2800" dirty="0" smtClean="0">
                <a:solidFill>
                  <a:srgbClr val="FFC000"/>
                </a:solidFill>
              </a:rPr>
            </a:br>
            <a:r>
              <a:rPr lang="en-US" sz="2800" dirty="0" err="1" smtClean="0">
                <a:solidFill>
                  <a:srgbClr val="FFC000"/>
                </a:solidFill>
              </a:rPr>
              <a:t>Mihai</a:t>
            </a:r>
            <a:r>
              <a:rPr lang="en-US" sz="2800" dirty="0" smtClean="0">
                <a:solidFill>
                  <a:srgbClr val="FFC000"/>
                </a:solidFill>
              </a:rPr>
              <a:t> </a:t>
            </a:r>
            <a:r>
              <a:rPr lang="en-US" sz="2800" dirty="0" err="1" smtClean="0">
                <a:solidFill>
                  <a:srgbClr val="FFC000"/>
                </a:solidFill>
              </a:rPr>
              <a:t>Eminescu</a:t>
            </a:r>
            <a:r>
              <a:rPr lang="en-US" sz="2800" dirty="0" smtClean="0">
                <a:solidFill>
                  <a:srgbClr val="FFC000"/>
                </a:solidFill>
              </a:rPr>
              <a:t> – Romania’s national </a:t>
            </a:r>
            <a:br>
              <a:rPr lang="en-US" sz="2800" dirty="0" smtClean="0">
                <a:solidFill>
                  <a:srgbClr val="FFC000"/>
                </a:solidFill>
              </a:rPr>
            </a:br>
            <a:r>
              <a:rPr lang="en-US" sz="2800" dirty="0" smtClean="0">
                <a:solidFill>
                  <a:srgbClr val="FFC000"/>
                </a:solidFill>
              </a:rPr>
              <a:t>poet </a:t>
            </a:r>
            <a:r>
              <a:rPr lang="en-US" sz="2800" dirty="0" smtClean="0"/>
              <a:t/>
            </a:r>
            <a:br>
              <a:rPr lang="en-US" sz="2800" dirty="0" smtClean="0"/>
            </a:br>
            <a:endParaRPr lang="en-US" sz="2800" dirty="0"/>
          </a:p>
        </p:txBody>
      </p:sp>
      <p:pic>
        <p:nvPicPr>
          <p:cNvPr id="1028" name="Picture 4" descr="http://www.basilica.ro/_upload/img/12951117234607246284.jpg"/>
          <p:cNvPicPr>
            <a:picLocks noChangeAspect="1" noChangeArrowheads="1"/>
          </p:cNvPicPr>
          <p:nvPr/>
        </p:nvPicPr>
        <p:blipFill>
          <a:blip r:embed="rId4"/>
          <a:srcRect/>
          <a:stretch>
            <a:fillRect/>
          </a:stretch>
        </p:blipFill>
        <p:spPr bwMode="auto">
          <a:xfrm>
            <a:off x="381000" y="1905000"/>
            <a:ext cx="4572000" cy="44958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52400" y="1"/>
            <a:ext cx="63246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ea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endParaRPr>
          </a:p>
        </p:txBody>
      </p:sp>
      <p:sp>
        <p:nvSpPr>
          <p:cNvPr id="4" name="Rectangle 3"/>
          <p:cNvSpPr/>
          <p:nvPr/>
        </p:nvSpPr>
        <p:spPr>
          <a:xfrm>
            <a:off x="609600" y="152400"/>
            <a:ext cx="8001000" cy="1446550"/>
          </a:xfrm>
          <a:prstGeom prst="rect">
            <a:avLst/>
          </a:prstGeom>
        </p:spPr>
        <p:txBody>
          <a:bodyPr wrap="square">
            <a:spAutoFit/>
          </a:bodyPr>
          <a:lstStyle/>
          <a:p>
            <a:pPr algn="ctr"/>
            <a:r>
              <a:rPr lang="en-US" sz="2800" dirty="0" smtClean="0">
                <a:solidFill>
                  <a:srgbClr val="FFC000"/>
                </a:solidFill>
                <a:effectLst>
                  <a:outerShdw blurRad="38100" dist="38100" dir="2700000" algn="tl">
                    <a:srgbClr val="000000">
                      <a:alpha val="43137"/>
                    </a:srgbClr>
                  </a:outerShdw>
                </a:effectLst>
              </a:rPr>
              <a:t>The novelist, poet and essayist </a:t>
            </a:r>
          </a:p>
          <a:p>
            <a:pPr algn="ctr"/>
            <a:r>
              <a:rPr lang="en-US" sz="2800" dirty="0" smtClean="0">
                <a:solidFill>
                  <a:srgbClr val="FFC000"/>
                </a:solidFill>
                <a:effectLst>
                  <a:outerShdw blurRad="38100" dist="38100" dir="2700000" algn="tl">
                    <a:srgbClr val="000000">
                      <a:alpha val="43137"/>
                    </a:srgbClr>
                  </a:outerShdw>
                </a:effectLst>
              </a:rPr>
              <a:t> </a:t>
            </a:r>
            <a:r>
              <a:rPr lang="en-US" sz="3200" dirty="0" err="1" smtClean="0">
                <a:solidFill>
                  <a:srgbClr val="FFC000"/>
                </a:solidFill>
                <a:effectLst>
                  <a:outerShdw blurRad="38100" dist="38100" dir="2700000" algn="tl">
                    <a:srgbClr val="000000">
                      <a:alpha val="43137"/>
                    </a:srgbClr>
                  </a:outerShdw>
                </a:effectLst>
              </a:rPr>
              <a:t>Herta</a:t>
            </a:r>
            <a:r>
              <a:rPr lang="en-US" sz="3200" dirty="0" smtClean="0">
                <a:solidFill>
                  <a:srgbClr val="FFC000"/>
                </a:solidFill>
                <a:effectLst>
                  <a:outerShdw blurRad="38100" dist="38100" dir="2700000" algn="tl">
                    <a:srgbClr val="000000">
                      <a:alpha val="43137"/>
                    </a:srgbClr>
                  </a:outerShdw>
                </a:effectLst>
              </a:rPr>
              <a:t> Muller </a:t>
            </a:r>
          </a:p>
          <a:p>
            <a:pPr algn="ctr"/>
            <a:r>
              <a:rPr lang="en-US" sz="2800" dirty="0" smtClean="0">
                <a:solidFill>
                  <a:srgbClr val="FFC000"/>
                </a:solidFill>
                <a:effectLst>
                  <a:outerShdw blurRad="38100" dist="38100" dir="2700000" algn="tl">
                    <a:srgbClr val="000000">
                      <a:alpha val="43137"/>
                    </a:srgbClr>
                  </a:outerShdw>
                </a:effectLst>
              </a:rPr>
              <a:t>She received the Nobel Prize in Literature in 2009</a:t>
            </a:r>
            <a:endParaRPr lang="en-US" sz="2800" dirty="0">
              <a:solidFill>
                <a:srgbClr val="FFC000"/>
              </a:solidFill>
              <a:effectLst>
                <a:outerShdw blurRad="38100" dist="38100" dir="2700000" algn="tl">
                  <a:srgbClr val="000000">
                    <a:alpha val="43137"/>
                  </a:srgbClr>
                </a:outerShdw>
              </a:effectLst>
            </a:endParaRPr>
          </a:p>
        </p:txBody>
      </p:sp>
      <p:sp>
        <p:nvSpPr>
          <p:cNvPr id="9" name="Subtitle 8"/>
          <p:cNvSpPr>
            <a:spLocks noGrp="1"/>
          </p:cNvSpPr>
          <p:nvPr>
            <p:ph type="subTitle" idx="1"/>
          </p:nvPr>
        </p:nvSpPr>
        <p:spPr/>
        <p:txBody>
          <a:bodyPr/>
          <a:lstStyle/>
          <a:p>
            <a:endParaRPr lang="en-US" dirty="0"/>
          </a:p>
        </p:txBody>
      </p:sp>
      <p:pic>
        <p:nvPicPr>
          <p:cNvPr id="1026" name="Picture 2"/>
          <p:cNvPicPr>
            <a:picLocks noChangeAspect="1" noChangeArrowheads="1"/>
          </p:cNvPicPr>
          <p:nvPr/>
        </p:nvPicPr>
        <p:blipFill>
          <a:blip r:embed="rId2"/>
          <a:srcRect/>
          <a:stretch>
            <a:fillRect/>
          </a:stretch>
        </p:blipFill>
        <p:spPr bwMode="auto">
          <a:xfrm>
            <a:off x="2590800" y="1600200"/>
            <a:ext cx="3619500" cy="472344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7620000" cy="838200"/>
          </a:xfrm>
        </p:spPr>
        <p:txBody>
          <a:bodyPr>
            <a:noAutofit/>
          </a:bodyPr>
          <a:lstStyle/>
          <a:p>
            <a:r>
              <a:rPr lang="en-US" sz="2800" dirty="0" err="1" smtClean="0">
                <a:solidFill>
                  <a:srgbClr val="FFC000"/>
                </a:solidFill>
              </a:rPr>
              <a:t>Constantin</a:t>
            </a:r>
            <a:r>
              <a:rPr lang="en-US" sz="2800" dirty="0" smtClean="0">
                <a:solidFill>
                  <a:srgbClr val="FFC000"/>
                </a:solidFill>
              </a:rPr>
              <a:t> Brancusi - prominent sculptor</a:t>
            </a:r>
            <a:endParaRPr lang="en-US" sz="2800" dirty="0">
              <a:solidFill>
                <a:srgbClr val="FFC000"/>
              </a:solidFill>
            </a:endParaRPr>
          </a:p>
        </p:txBody>
      </p:sp>
      <p:pic>
        <p:nvPicPr>
          <p:cNvPr id="14338" name="Picture 2" descr="http://t0.gstatic.com/images?q=tbn:ANd9GcQSQc8tmJTtDrtfOyW6POwOnL-rUJ0DZtcPa3SbP_oorH3XFQ_0Og"/>
          <p:cNvPicPr>
            <a:picLocks noChangeAspect="1" noChangeArrowheads="1"/>
          </p:cNvPicPr>
          <p:nvPr/>
        </p:nvPicPr>
        <p:blipFill>
          <a:blip r:embed="rId2"/>
          <a:srcRect/>
          <a:stretch>
            <a:fillRect/>
          </a:stretch>
        </p:blipFill>
        <p:spPr bwMode="auto">
          <a:xfrm>
            <a:off x="152400" y="4114800"/>
            <a:ext cx="1952625" cy="2333626"/>
          </a:xfrm>
          <a:prstGeom prst="rect">
            <a:avLst/>
          </a:prstGeom>
          <a:noFill/>
        </p:spPr>
      </p:pic>
      <p:pic>
        <p:nvPicPr>
          <p:cNvPr id="14340" name="Picture 4" descr="http://t3.gstatic.com/images?q=tbn:ANd9GcRcofqZlr05H-hQ0OWYbsFPMvihuZJ50lMkDV3aPiuhpjDe1RBIZQ"/>
          <p:cNvPicPr>
            <a:picLocks noChangeAspect="1" noChangeArrowheads="1"/>
          </p:cNvPicPr>
          <p:nvPr/>
        </p:nvPicPr>
        <p:blipFill>
          <a:blip r:embed="rId3"/>
          <a:srcRect/>
          <a:stretch>
            <a:fillRect/>
          </a:stretch>
        </p:blipFill>
        <p:spPr bwMode="auto">
          <a:xfrm>
            <a:off x="7239000" y="3657600"/>
            <a:ext cx="1752600" cy="3067051"/>
          </a:xfrm>
          <a:prstGeom prst="rect">
            <a:avLst/>
          </a:prstGeom>
          <a:noFill/>
        </p:spPr>
      </p:pic>
      <p:pic>
        <p:nvPicPr>
          <p:cNvPr id="14342" name="Picture 6" descr="http://t3.gstatic.com/images?q=tbn:ANd9GcSElKghOei29hYvd7ryrOltcvCzCiNwGTmkmNZqsdqEGIEikMpP"/>
          <p:cNvPicPr>
            <a:picLocks noChangeAspect="1" noChangeArrowheads="1"/>
          </p:cNvPicPr>
          <p:nvPr/>
        </p:nvPicPr>
        <p:blipFill>
          <a:blip r:embed="rId4"/>
          <a:srcRect/>
          <a:stretch>
            <a:fillRect/>
          </a:stretch>
        </p:blipFill>
        <p:spPr bwMode="auto">
          <a:xfrm>
            <a:off x="2971800" y="4800600"/>
            <a:ext cx="3505200" cy="1743076"/>
          </a:xfrm>
          <a:prstGeom prst="rect">
            <a:avLst/>
          </a:prstGeom>
          <a:noFill/>
        </p:spPr>
      </p:pic>
      <p:sp>
        <p:nvSpPr>
          <p:cNvPr id="14344" name="AutoShape 8" descr="http://t1.gstatic.com/images?q=tbn:ANd9GcQF8O69KiIpHKCtCs8rIRehXE59nxXLDvULWymdEnAYIK4uWBTwS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4346" name="Picture 10" descr="http://t1.gstatic.com/images?q=tbn:ANd9GcQF8O69KiIpHKCtCs8rIRehXE59nxXLDvULWymdEnAYIK4uWBTwSQ"/>
          <p:cNvPicPr>
            <a:picLocks noChangeAspect="1" noChangeArrowheads="1"/>
          </p:cNvPicPr>
          <p:nvPr/>
        </p:nvPicPr>
        <p:blipFill>
          <a:blip r:embed="rId5"/>
          <a:srcRect/>
          <a:stretch>
            <a:fillRect/>
          </a:stretch>
        </p:blipFill>
        <p:spPr bwMode="auto">
          <a:xfrm>
            <a:off x="2667000" y="2438400"/>
            <a:ext cx="2543175" cy="1800225"/>
          </a:xfrm>
          <a:prstGeom prst="rect">
            <a:avLst/>
          </a:prstGeom>
          <a:noFill/>
        </p:spPr>
      </p:pic>
      <p:pic>
        <p:nvPicPr>
          <p:cNvPr id="14348" name="Picture 12" descr="http://t2.gstatic.com/images?q=tbn:ANd9GcQL1fzon-d07sytikuwtZ1VyLMfLaCFJCbKCtEsce9d6zchBv5t"/>
          <p:cNvPicPr>
            <a:picLocks noChangeAspect="1" noChangeArrowheads="1"/>
          </p:cNvPicPr>
          <p:nvPr/>
        </p:nvPicPr>
        <p:blipFill>
          <a:blip r:embed="rId6"/>
          <a:srcRect/>
          <a:stretch>
            <a:fillRect/>
          </a:stretch>
        </p:blipFill>
        <p:spPr bwMode="auto">
          <a:xfrm>
            <a:off x="228600" y="1066800"/>
            <a:ext cx="1743075" cy="2619375"/>
          </a:xfrm>
          <a:prstGeom prst="rect">
            <a:avLst/>
          </a:prstGeom>
          <a:noFill/>
        </p:spPr>
      </p:pic>
      <p:pic>
        <p:nvPicPr>
          <p:cNvPr id="14350" name="Picture 14" descr="http://t2.gstatic.com/images?q=tbn:ANd9GcSEpthdHTl7D4BT0nSPiQEld2pU55qziZx84fXDxX87WgzivwcpYQ"/>
          <p:cNvPicPr>
            <a:picLocks noChangeAspect="1" noChangeArrowheads="1"/>
          </p:cNvPicPr>
          <p:nvPr/>
        </p:nvPicPr>
        <p:blipFill>
          <a:blip r:embed="rId7"/>
          <a:srcRect/>
          <a:stretch>
            <a:fillRect/>
          </a:stretch>
        </p:blipFill>
        <p:spPr bwMode="auto">
          <a:xfrm>
            <a:off x="6781800" y="838200"/>
            <a:ext cx="1762125" cy="25908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609600"/>
          </a:xfrm>
        </p:spPr>
        <p:txBody>
          <a:bodyPr>
            <a:normAutofit/>
          </a:bodyPr>
          <a:lstStyle/>
          <a:p>
            <a:r>
              <a:rPr lang="en-US" sz="2800" dirty="0" err="1" smtClean="0">
                <a:solidFill>
                  <a:srgbClr val="FFC000"/>
                </a:solidFill>
              </a:rPr>
              <a:t>Constantin</a:t>
            </a:r>
            <a:r>
              <a:rPr lang="en-US" sz="2800" dirty="0" smtClean="0">
                <a:solidFill>
                  <a:srgbClr val="FFC000"/>
                </a:solidFill>
              </a:rPr>
              <a:t> Brancusi- some masterpieces</a:t>
            </a:r>
            <a:endParaRPr lang="en-US" sz="2800" dirty="0">
              <a:solidFill>
                <a:srgbClr val="FFC000"/>
              </a:solidFill>
            </a:endParaRPr>
          </a:p>
        </p:txBody>
      </p:sp>
      <p:sp>
        <p:nvSpPr>
          <p:cNvPr id="6" name="Text Placeholder 5"/>
          <p:cNvSpPr>
            <a:spLocks noGrp="1"/>
          </p:cNvSpPr>
          <p:nvPr>
            <p:ph type="body" idx="1"/>
          </p:nvPr>
        </p:nvSpPr>
        <p:spPr>
          <a:xfrm>
            <a:off x="4876800" y="914400"/>
            <a:ext cx="3810000" cy="5715000"/>
          </a:xfrm>
        </p:spPr>
        <p:txBody>
          <a:bodyPr/>
          <a:lstStyle/>
          <a:p>
            <a:r>
              <a:rPr lang="en-US" b="1" dirty="0" smtClean="0">
                <a:solidFill>
                  <a:srgbClr val="FFC000"/>
                </a:solidFill>
              </a:rPr>
              <a:t>Sleeping Muse (1908),</a:t>
            </a:r>
          </a:p>
          <a:p>
            <a:r>
              <a:rPr lang="en-US" b="1" dirty="0" smtClean="0">
                <a:solidFill>
                  <a:srgbClr val="FFC000"/>
                </a:solidFill>
              </a:rPr>
              <a:t>The Kiss (1908),</a:t>
            </a:r>
          </a:p>
          <a:p>
            <a:r>
              <a:rPr lang="en-US" b="1" dirty="0" smtClean="0">
                <a:solidFill>
                  <a:srgbClr val="FFC000"/>
                </a:solidFill>
              </a:rPr>
              <a:t> Prometheus (1911),</a:t>
            </a:r>
          </a:p>
          <a:p>
            <a:r>
              <a:rPr lang="en-US" b="1" dirty="0" smtClean="0">
                <a:solidFill>
                  <a:srgbClr val="FFC000"/>
                </a:solidFill>
              </a:rPr>
              <a:t> Mademoiselle </a:t>
            </a:r>
            <a:r>
              <a:rPr lang="en-US" b="1" dirty="0" err="1" smtClean="0">
                <a:solidFill>
                  <a:srgbClr val="FFC000"/>
                </a:solidFill>
              </a:rPr>
              <a:t>Pogany</a:t>
            </a:r>
            <a:r>
              <a:rPr lang="en-US" b="1" dirty="0" smtClean="0">
                <a:solidFill>
                  <a:srgbClr val="FFC000"/>
                </a:solidFill>
              </a:rPr>
              <a:t> (1913),</a:t>
            </a:r>
          </a:p>
          <a:p>
            <a:r>
              <a:rPr lang="en-US" b="1" dirty="0" smtClean="0">
                <a:solidFill>
                  <a:srgbClr val="FFC000"/>
                </a:solidFill>
              </a:rPr>
              <a:t> The Newborn (1915), </a:t>
            </a:r>
          </a:p>
          <a:p>
            <a:r>
              <a:rPr lang="en-US" b="1" dirty="0" smtClean="0">
                <a:solidFill>
                  <a:srgbClr val="FFC000"/>
                </a:solidFill>
              </a:rPr>
              <a:t>Bird in Space (1919) </a:t>
            </a:r>
          </a:p>
          <a:p>
            <a:r>
              <a:rPr lang="en-US" b="1" dirty="0" smtClean="0">
                <a:solidFill>
                  <a:srgbClr val="FFC000"/>
                </a:solidFill>
              </a:rPr>
              <a:t>The Column of the Infinite popularly known as The Endless Column (1938). </a:t>
            </a:r>
          </a:p>
          <a:p>
            <a:endParaRPr lang="en-US" b="1" dirty="0" smtClean="0">
              <a:solidFill>
                <a:srgbClr val="FFC000"/>
              </a:solidFill>
            </a:endParaRPr>
          </a:p>
          <a:p>
            <a:r>
              <a:rPr lang="en-US" b="1" dirty="0" smtClean="0">
                <a:solidFill>
                  <a:srgbClr val="FFC000"/>
                </a:solidFill>
              </a:rPr>
              <a:t>Considered the pioneer of  modernism, </a:t>
            </a:r>
            <a:r>
              <a:rPr lang="en-US" b="1" dirty="0" err="1" smtClean="0">
                <a:solidFill>
                  <a:srgbClr val="FFC000"/>
                </a:solidFill>
              </a:rPr>
              <a:t>Brâncuşi</a:t>
            </a:r>
            <a:r>
              <a:rPr lang="en-US" b="1" dirty="0" smtClean="0">
                <a:solidFill>
                  <a:srgbClr val="FFC000"/>
                </a:solidFill>
              </a:rPr>
              <a:t> is called the Patriarch of Modern Sculpture.</a:t>
            </a:r>
            <a:endParaRPr lang="en-US" b="1" dirty="0">
              <a:solidFill>
                <a:srgbClr val="FFC000"/>
              </a:solidFill>
            </a:endParaRPr>
          </a:p>
        </p:txBody>
      </p:sp>
      <p:sp>
        <p:nvSpPr>
          <p:cNvPr id="21507" name="Rectangle 3"/>
          <p:cNvSpPr>
            <a:spLocks noChangeArrowheads="1"/>
          </p:cNvSpPr>
          <p:nvPr/>
        </p:nvSpPr>
        <p:spPr bwMode="auto">
          <a:xfrm>
            <a:off x="533400" y="762000"/>
            <a:ext cx="8001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FFC000"/>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a:t>
            </a:r>
            <a:endParaRPr kumimoji="0" lang="en-US" b="0" i="0" u="none" strike="noStrike" cap="none" normalizeH="0" baseline="0" dirty="0" smtClean="0">
              <a:ln>
                <a:noFill/>
              </a:ln>
              <a:solidFill>
                <a:srgbClr val="FFC000"/>
              </a:solidFill>
              <a:effectLst>
                <a:outerShdw blurRad="38100" dist="38100" dir="2700000" algn="tl">
                  <a:srgbClr val="000000">
                    <a:alpha val="43137"/>
                  </a:srgbClr>
                </a:outerShdw>
              </a:effectLst>
              <a:latin typeface="Arial" pitchFamily="34" charset="0"/>
            </a:endParaRPr>
          </a:p>
        </p:txBody>
      </p:sp>
      <p:pic>
        <p:nvPicPr>
          <p:cNvPr id="21509" name="Picture 5" descr="http://t3.gstatic.com/images?q=tbn:ANd9GcTH9BwaQPpAlrDZEC9ujPgmED9dzWd2d5oqFGsGOueL2HFjSibg"/>
          <p:cNvPicPr>
            <a:picLocks noChangeAspect="1" noChangeArrowheads="1"/>
          </p:cNvPicPr>
          <p:nvPr/>
        </p:nvPicPr>
        <p:blipFill>
          <a:blip r:embed="rId2"/>
          <a:srcRect/>
          <a:stretch>
            <a:fillRect/>
          </a:stretch>
        </p:blipFill>
        <p:spPr bwMode="auto">
          <a:xfrm>
            <a:off x="304800" y="762000"/>
            <a:ext cx="4267200" cy="3054928"/>
          </a:xfrm>
          <a:prstGeom prst="rect">
            <a:avLst/>
          </a:prstGeom>
          <a:noFill/>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descr="data:image/jpg;base64,/9j/4AAQSkZJRgABAQAAAQABAAD/2wBDAAkGBwgHBgkIBwgKCgkLDRYPDQwMDRsUFRAWIB0iIiAdHx8kKDQsJCYxJx8fLT0tMTU3Ojo6Iys/RD84QzQ5Ojf/2wBDAQoKCg0MDRoPDxo3JR8lNzc3Nzc3Nzc3Nzc3Nzc3Nzc3Nzc3Nzc3Nzc3Nzc3Nzc3Nzc3Nzc3Nzc3Nzc3Nzc3Nzf/wAARCAC1ARcDASIAAhEBAxEB/8QAHAAAAQQDAQAAAAAAAAAAAAAABgMEBQcAAggB/8QASxAAAgEDAgQDBQUFBAYHCQAAAQIDAAQRBSEGEjFBEyJRBzJhcYEUQpGhsRUjUnLBJDOy0TVDY6Lh8TRTYnSCktIWFyVEc6PC4vD/xAAUAQEAAAAAAAAAAAAAAAAAAAAA/8QAFBEBAAAAAAAAAAAAAAAAAAAAAP/aAAwDAQACEQMRAD8AT4vB/b2oEebMu35VZ3BUfh8OWCDtH/U1WvFIkbX7sNk80uAPXpVn8GpycPWC+kf9TQMeN9uHdXIGWATp/MtU8ZeXdlroSKMG6lYgEE9D8qi+JOHdM1Gxnea1jEqxNyyKoBG1BRP2qIvupH+dLqYXHvEGnfC+hLrXEMFhI5SJiS7DryrucfGrWk9nfD7oFSGaPA6rL/nQVAI0b3ZPlXhgJ3DCrSn9mOmMP3F5cR/MA1HXHsul/wDltTX/AMaEUFbzwM33Qa1spfsN7FOY+YIc4ot1b2d6/ZRGSB4rgd/DbcfQ1Xd7PdW1w8MwKuh5WU9qAu4l4mTUrYRRRFTy4O1B8ML8+2d62huJGwSNqeLcFRkKNqCa0qyUoCwPSpeO3jGByUIw8SXETeEqLj1qYt7+5lAKsN/SgJrdAu3IPgachynvBQKhrbx5Fy0pH0plr8V3FbBo5Hx3NAUfaFIx4q0k11CuS0ooI0KdmufDuXds9N6nHn0kMVe+tgV6hpRt86CYbULYDPOSKRuNZtYUL4Y4ptZfZbrMVlcW05G5EcgY0pqGmSmzlAUAEb0DIcVW7yhI4iST6VJHUbhlHJDj44oBMLxy+TYqe9HGiwXFzbRs74oNjd3hPQCtJJLphuwqW/ZJYglzXq6UmCCTQDF4ZyjgSnIU9KDLmadpGJkfOSCM96tG505Io3Zcg4quLuD+2uoHvN+FA2tSr8wkZi4O4pZolY7ISO1SfD9klxdyq6DmHw796nzp6RnBQUAOYmztCeuOlIvBMXAEPf0o2nswMlVABNMmtznmoBV4Lg9IwKQe3mDEbUUyW5CEkdajJ4PMcZoIRreYrgkYpM27A7NjftUu8R70i8RHrQMliYffP41lO/COd6ygs/VrfxdeYZyTcnzN061aHDkPg6Raxj7qkbfM0EvbCTV3dmBEcpYcy5Geaj7RxjT4dwfL1HQ70CkAP2iXrjNe6h/0G4/+k36GvYf76X51rqJxYXJ9Im/Sgqj2cRY4ujPpHIfyq4Kqv2dx44nzjpE5/SrUoMrKysoMO9c2+0aILxpqKgYBl7fIV0lXOftDHNxnqDb/AN7/AEFBHWFmkigkU/bTk5D1pbRoCyDbaps2J8EtigBZLH+0MF+oo54W0UTWikrk571BNak3TYFWZwxahNNi23xQKWOhLye6Pwphxjb2emaHNc3zLFCmw9WY9APU0b2sfKgFVB7e7ySTUdJ0vmCwhDMQehYkjJ+QH50Fd3WseOSlsjLGeuOp+GaVi0i+eDxmiVkZfKoIYEfId/pSb88s01raW48JDlSo3I+JqV4e4Q1jiC2D6VZCQqxDyO/II+wG/egGhFc6bILm1aW3uIXO6nDIf+Ro+4T4+k1Hl0rW0Xx5gRFdDChj2Vh0yfWkJuD9fitpINS0+UMi4Dk8xP170Eapp0lnIBnzrsy4IKkUFg3Nph3Zlweajjh+0C2MZx1HSgHhjVjrenFLgD7VAyrIf4wejflvVr6TbclnEMY8ooPBEK1MI6jvUgYMHpWjRbdKCG1CA/ZpCB2qrLyHlvWYnYsQQKuK8T+zuB0xVaXlrm9c47mgV4ftj4hmA82cN8/X60USwrIg5wcHcEVHcNBIrV2YZHQ/L1+lO21MRyvAUwy9KBK6s+XI5TUc9r5CMYp3NrOxV0GR0qJuNc3OE2oEp4+VeVs7dqjpbXuNwdxXs+rM8mcAUyn1NyPLig9ktu/emzwHG4NaNqMp2DAGkHvXY7E/QUCghIzzDvtWU1N0/djWUF5soW7YHdiud/ic0aaVhdNt/QIBQQ7F7+ZQQCdsj40caX/o+D+QUCsezybd6Z61cGLTbryN/dsM9jtT5Pef5011oA6Td7f6pv0oK54Enjt+I1MmR4kbIuBnc/8AKrSzVcezyIHXZnKjKwNyn0yRVkUGVlZWUHhIHWueOOMPxZfkEEGYkV0JNGJFPrjY1zzxNFniK8A7TMPzoJDQSgUAmih1iNocEZoc0TTPEUEE/jU7Lpbx25IlO3xoIWODnuHwO9WPoSKljENulAVjEwmZT2Pej/TIH+zR79qCdiK4zmqV9rHDut/tS/4hTE1i8og8JTlo0VRhiDtgnPTpVxRxSY6mlZLOO8jCXSl4SpRoXAKt8SMUFHeyXhS51HVBfXti5slOW8QcqEjoAO9X3BBDbx+HBEkafwooA/KtbW3hs7ZIbaNY4kGFRRsKYanqs1mnOllPL5uXCx5z8euQPjigk3K4IfBHfNDHFWkaPeWcizafbvKylQ/hjmG3rT+z1uO/sftRgltkUZczDAH1oa1jjDS5nW0g+0TSzYWJkjIVi2wIY45uhO3pQVhwDozQte3xPkM32eMeoU5J/T86u2wVRbJkjOBQwLCCwt7WytUxDFsoJz3yST3OSaJ7e2kaJd+1As4X1GaTIX1Fb/ZZD3pJrd2GUYMPVTmga6go+zvj0oAdAbiTI3GaPryB1hYtnGKDXiHiyMB60CujQsloDjff60xazN1qfNk4Q4I9R2/yog06LlsF23xTLRctqcoIyuTigTntdJgfE8saE74ZqbXEegkcpuIf/NVc+0mRxxRcortyrjGDQ61jfiAXDRTCI9GOcUFzQaLptyhktwrpnqK2m4csjIsaQBnYbACkfZhaOnDSGfmyzkjPpRlYQj9sIcAgR96ANl4SUDK2ZptPwyIEMjWZCgbnFWxKQo91cUx1Ao1rIOUe6e1BTWuaZDFboY0AJb0rKneIIAVhUd2P6VlAWujx35mkAEZxj8T+dHGlkNp9uw6GMEVXF5dB7mQZKrzgnHwG1WJozc+k2bE55oVOfpQOkG7fOmmuHGj3h/2TfpTqPq381M9fONFvD/smoAz2cf6VuvhD/wDkKsOq89m+P2reEdod/wDzCrDoMrKysoMPQ1z3rpDcRXm23jt+tdBnYH5Vz1qY5+ILo52MzfqaAw4dhHhLsBtU7cxD7O3TpUVw+MQDftUxMT4J27UA5aQZuG+LCrB0+LlgT5UGWCBp9v46Itc4m0zhnT0kv5QZmXMVshHiSfIdh8TQS2p6lZaPYPe6jOsMEfUsdyfQDufhSXD+qrreiWupxfu1mBYxg55dyOU/EVz/AMQ8VajxVqEkl/JyQxNmG2T3Ix/U/E1Yfsa1pR9o0SY+9maIHsdgw/r+NBaKsQueuKRvFgMebkZXpy4zn4Y716W8I4c4Gdj60zmveVy/gNIF6MGUfhk0G2rrGug3SxoqoIDhcbAY6UJz2VvNf2W6sYSJIkQbKOvMf0pLiTiKSOcWkD3MCXB5TA1uDzdshs7ZP6VXFx7Tb3TdauhZWdrNbACHEmSSF/hYHYZ+dBaMsZa4i2+9RRbpiMVVOk+0/QbwI98s9jKvvIUMgPyK/wBQKtqLeNSOhANBtGPOM1FaNawW0NzHbRrHELqTCr8MAn8QamIx51+dRmiZfT/EP35pm/8AuNQa6mv9lf4igxYd5s+lG2rD+ytv2oTVfJKT1oHtrFy2aL25aZ6Nb8t7K3L3qVC4tB/LTfREz4jehNBSPH8bS8ZToB70irVs6vp1vHwfHD4KbRDGw60BRaUOIfamtjI/LGZyzkdeVRkj8qt3jbSYI+GJVt8xtHyhGHXqBigj9Ctlg0q3SNQAF6UlfWOp3OoK2mXCwsib5Gc1MWlsLe1hi64UCmaXpttYaH+JM0EBBa8aNqvgTXEJgx7+MUrNZcUROTczQvAG8wUYJFGGkTi8upsf6uvJZ/tEFyuf7tiv4UABrEQa7tk+DE/hWU61FC2sxL2EZO1ZQR+pXHhXF0yIdnIAA23GM1bOh/6FsP8Au8f+EVSuq3fLdXAQndzgVdukbaVZf93j/wAIoHEff5mo7iY40K9P+yNSMR2P8xqL4sbl4fvT/s6AS9mXm1G/J7RKP96rEquvZa2b7Ucf9Wn6mrFoMrKysoNX90/KuerpubXLg56zN+proSc4hc+imucjJnWZic7yn9aCyNEX9wvyqUuABbsScDG+ajtDINsm3ahj2k8RSQsNFsjgsoa5fPQHcL/U/OgZatxiLMvDpHK8xY5uGGVX+UHqfy+dBFzc3F3eNdX00k00h80kjZJ+tavC65YMCCPdYd6SjuAjcrr5c4KtuV/zFBrI/g3rY3DDYetS+la3LpGp2mp2hHiwsG5enOO4PzGRQ9qHMjRypuANs/M7UlBM7rhsBfUHNB1lpmpafxJpSXdhOskT43Vt42xnlPoR6UK8S8eaHw5qcml6zzyTpGH5olyCD2PofhVPcE8W3vCurCa2bxLeTCzQMfLIO3yPoaYcXNbT6vdXVhI8kLXDSxmTJcBhzYOe4O30oJDjfi/TdSnaPh23a3if+8mY4Zs9lHYUGjOdvy9KmZuKdZ5ir3MRA/is4P8A0Vvb8RzE/wBr03R71e4msEUn/wAScpFBFQ2N1OiSQwu6PIY1K92wDj8CKtvhP2ma1pditrxDpE95DAmBcRMFlCj+IHZseu1Ceoa1wrd8MC0i0q60+++1eM0VufFiPlAOCzAgY6Dc7Vpwxqdrb6ZraT3XJE9g8VussRGJWYYC4zv1oLf032p6DqOpWNhawX4ubqdIlWWEIFyepOf0oCb2savpEsumwafYvFbTyRq8nPzMOduuDUTwNqMA4g0WOZcStexKpVQPvDrggf7pqK1mLT3lnd3CTmaRmx1PnPy/Q/OgPLH2wxXaeDrWmeCDt41s/MB81O/4Gim2kgu7Nbm0lSWCXDI6HIIqgntIpCBDcofgT1/Q/lR17LdTlsrifSb+VEt5f3sDSOFAcHcDOOo/SgteUctuPTlpLSF5YZG+Zp1dIfB5RnJGwpOziaC3mR8B1TmK56Z6UFNaPfy23tShuYPe+18pB7g7EfnV8cWkHRsfxSx7f+IVz/w7E917RIQoLEXnMcdgDV8cYzrHp9ohPv3MY/OgUlXZSo2xQ1f+TXhJ/s8GigDIA+G1BWtTTLrlxGi5AiyNu9AVcHsrxXknfxCM0pp/hvpF3KBu0rnPruaiPZzPK/D15PMMETP1GOlSumyK3CkcoOfEGc/M0AxcFf22ds8sVZTS4mzrdxg7KgFZQCGpEm7nxv52OKvvSDnSbI+tvH/hFc+3rAXU575bb8a6C0leTSrNfSCMf7ooF4d1J+J/WoPjuURcMXhzuVAA+tI8Z3lzY6GJrS4e3k8cAuvXG9VRrGv3d2jWzXMtwSdy7Z3oCrgTiPSNGt5RfS+E8xAL4zjGcZ+G9HtlxLol9MsNpqdrLI3uoH3PyzXO8g5T5zv3puZJVbmjLAg5BXsfWg6lztmtRLGxwrqT6AjNc6R61xBexGO71C9kg6FWlOCKd+UQCSNysg3yGwfxoL7v5khs5mkYKAhO5+FczvdBNQklY7c5NbanrGoRSsDe3Dq/vB5Cf1qEaVJcs0hDE9MUB/b8axWduqRLzNigy91M6nqFzdXBPizyFzt8dunpTOMeHzEOrFhgClF5YXWUKT1oN5kmXJhnQr15WHeo6R5Af3qcr5xkdvpUysizqwCnIHlJXbNMr6JguORfg3rQNJMy6a64y0b9vQ00tZeYeH99dx8R3pS1mIkkgk25lB29R/zpC3T9+V6bgg56UCqsWJBJJHSnL3bJ4M5HP4bgSL/EP+IJFNLmNoblge561tLtFnHUYNBrf2/gSHlbnicc8T499Ox+fYjsQaQRiDvjHoRTq3n5YDE3hvCSW8GU4wT3Rux//t6azFVPkV1HoxBx9RQLCVc+ReUk+vT8aVtWzIsbBTk9DzdfpTnTuGdbv5E+zaXdSL4iRsQvul/dz6AjfJ2q9NI9jvDEWmwpqkE1xe8g8aRblwC3fAGNqCteGbO0h4h4cAnZJ/2gjMGjZUI5gQBnehbU0ljvJWaQ+d2Yb52LGrg1T2WW+g6npercPXN00UF/AZbWU8/lMgBKkDt8apvV4Lm1vZPtkU0KyOzRNJGQHXJ3B7j5UDcynGGVT8xRH7PNQSy4r095bU3MBcq9vjn5sqRkLvkjOR8qGAskoLIpZV2JHSrm9iHBlzFLLxBqKvCy5itomXc595jnp6D60FrQypNH9pixNHjGVGJF+BB7j8a1vYYTHP4iIvkBMi+XmB23pxHb21i88xcIZyDIWIAJAxUBxBfQz6ZdC3kWSFYXDMp2IG/60FL6JqFlovGN1qFtLLcQQtN4f7rJfIIXIB6c2Ks7ifWrbU9M4dvop0EVxNG5PNspxuPodqoXncXJYMy5Yk4bGe/Wpvhs397d21jYkMzy+IniNhVPc7/Sg6MVPKuOoFV5rN8IOLboyOFhWEE5PejbhTTLnR9CtbG8uvtM8Snmk37knAz2GcVR3tMuJRxbfJEzBSANvlQWhw3rkEnAupXUWEVBLjfvXnB2pG74G05bpgMqATnrVCxaxqFvpk+nQ3DpbSnLx9jRPwFqt0mmXcEjloEZQi/wkmgP4Y7eTUNSczedWVVGe1ZUGoX9q3R8Q8xxlR8qyggryXMshPUkkmujNN2061A6eCn+EVzbdf3zemx3rpPT/wDoFtj/AKpP8IoBH2lgtwqRnB+0f51UMfLENvePerW9qs5h4YjA+/d8v5NVPu5wCAaBG4fmmPzp7asRF+6VcA4JIzUW4YyEhSfpUvZ3NvZ6VL4y5nf3V9KCU1Epp1n4k8oYkZCDqaGRPc3cjyM/JHjyiml3dS3cvNM5PoPSvJLvlUIOwxQK6X9hur7wtWmZFPRx6081XS+H4CfB1EsfQDNC8rczHI3JpfT9MutSfkgTPqx6Cg3k+yRSg20zOR0zT6Agou2Wp/b8JWyqfFui04BwE6Z7VFWjcoMTnzKfTpQSEbcijrvvUff3PMREoJA9KflCUJXAJ6kmoq5l8IlFUFiaBlcI0TrM2Ob0HpSWcXXl7jvW8yO5LSd6bI374Y3NA91AhirnO4GQPSvY1DxcgbKEZVh3rS4JZBn0prBK9vJkeZCd1oE3JQMncGnc6JLAsigZxvikLtlZy0TZV/xz8fjXtu7NCVUg4G4NAbR+0u8s5NCn06zWGfTbQWlwWfK3cYxgMANsYyD1BNXjwtxZZ8SaTFqFmGCMeV0YbxuOqn/OuUn8r4Iqd4Y4s1Thz7RHp0g8KceaN91DDo3zoOoZ9esbSWFZ7hEaSRUUMwGSTjFUhxN7QLiTTI9BsraNhbAwyyTxhwCpI8qnb60IaZf3ep8V6ddX9xJNJ9shbLnp5xsB2rfWgsGu6mCMYu5h/vtQG/sO0/S7nXLqPU7eOa6RBPa842Ug4bb16H8atrifiaz0KCOJJFFxNnwxjoB1Y/CudeGNbOkcQ2N+GKpDKPE+MZ2YfgTVr+2sQGy0G/tyrI7PGsi/eRlDD9M0EbrPE02oO6GeSXOxZsKuPQAUxOoXUlq1sZiImGGQdMUNJMQoY7DtTm1vCwyx2FAP65ZJa3RMR8rdM1L+zrxDxZYAscAkAZ7Ux1SdpZ35Y+dCMZxTjhV5tP1aC8WPPIdlPeg6Qz5evaud+OFa74kv2QbiUgfSrZ03jOC4ylzE0TdB3FVjq0TvrVzMqnllkJFAJGyUYdlJD/ke9EWkWf7L0oNnmFxdJyntilb2zkROUweV/Mp9G/4ij7hbh621Xgq0mkjKyRStKDQCWm3Ak4j1DK55VG5+lZUpc6D+y7C91QvlpmA+XmFZQCKOZLgd/XPpiumLEYsoB6RL+grmKA4lzn1rp2z2toh28Nf0oAf2pELw/abc2bwn8mquop7eNQ0yxgUde2F+Xh+wHMVBvGyR/Kapx3znLE/M0E9qGt24Ro7K2jBP3ytD8hMjF3OSeteM2Pu1kdwqxyK8KuWGFJPun1oEHI5yewpvcHuM5pQ8xGwP4UlKknhklTgd8UCdham5l8x5Y13ZvQUSWd/BBD4NuQqDt3NC9pBd3c32e1WSRmPuICSfpU9HwTxQjD/4JeHbO64/rQPra9/e55tqhr1VS/naM7eITkemamLPhTiROYyaXMgXqHIFQUbhriQHux+NA+hfnHKd80i0Cxo8h8z+hrW2fklC5/5U4uFAyNz6fOgH5lnlYkqcmmpRkbqKnJYjbo03JzSdlHY1E/ZyQXmbDHoooMZwUGTTdvePzrdlYBh2HcjrSIJ5sGg3li5Nwcg7/KvbQ4lwe9KuhMSDOT0pohKuDmgUn2lOe1aqO+dztW9xvKSPQfpSa9Ov40EvoUix6tYnuLmL/GKfcZHwuLdai9L6b/GahNNbGpWjek6H/eFEvHdqTxzrhZuVPtjnbr1zQDnPy49akYtSu7lYI7u5kljgTkiSRywjUdhnp9KVt4ISoCooPf41lzp2BzxbbdKDabVQAFXf1pFNQlY8qnlWo91ZGKsCCPWlLYFnA7UBZpJDoMgE981MeCCFZUAAPUUNWEzIVwe9HGmxLc2mPvY3FBpZBXcb4P61Mw6fFKytKmR96oy1t2hnAYHIOx9aJbCMYySck9KCQ/8AZax1KzCJIw7ghuh7UR6RpkWmaWtpF7gB6+veomyMlu4aM7dxnrU9bzrKmCQCegoAzi3SZ7rQZbG1QmQspA+AbNZRPrAaJFkTIB2b+lZQc6r723ftXT9rtbx/yD9K5fjb96p+NdP2pPhJ/IP0oK49s5X9haaDne6c7fymqxGkTjQxrJjR7TxvALeKOYNjPu9asv2ykDRNLB3/ALS/+Gqqii8SJkLugzzAZJXPx/zoEDOoG0S/XetVuUEcgaMc5xyEDYeufWlZ7WaDlfCurdCpz9KbSOjbmNQaBF7iXpzH6UmiXFyxSISSE9QN9qVdxy7IufjSE15PGhjicxq43CbZ+dAb8A8Y2HBujapFdW0UmoyOHh8mS/blLdgOtO7n23arKHEOlWkZPulnZsVVcjnpnOPWvEzQGV/7QeJdUkKveLGrbFYUCjFDgJSUMOxrSzUklz0A/WnDoDn0zQLQzDIL5wfdb1pSS95PdIOO/pTS0lGTFIPJ2+FJ36BAN+o6jvQbNLNckAuFX1ztXgjSNsnzEUxWRl7nHzpxFOq45vz70Cd2rcwOMc29NGjKyAVIGaNjnGSOlN5fM2wxn0oEucgcpGRTdNzS7LgfGtfC2yDigd6dp76lNJFFKiMqcw584PQY+HWk7mxa1dkmmj5lOCEOc1tp9y1rLI65DGMqCKW11BDcJEGLMFDOT6kUDO0IW8gI7SqfzFF/tKLQce6wpGzThvxUUF25ImQ+jD9aN/bOhg4/vSOkkcb/AO7j+lAOQzGJyG9dqmreZZUHQ0Mhy6Bu4qQtLjygZoJK+sluEJGzDpiouOJ7ablYHfual7a4BOGIxinUlql0gG21AztHJZBtijTQ5eR07A0HC0mtZQ3KWj/SifS5QeTB3I7UBSsazPkjBU9fSpmyiZRgj51DWMvJcYYbNRPZgMARtQPbNeYAYqQWHy7ZB7H0pG3iZCGHSpGNeZc0DDUZZjaEqiu2Rs3TOaync0GVIPunrWUHM0a5lXr7w/WuoLc4jX+UfpXMkSsJ4yO7jr866ZgOEH8v9KCuPa8Q+maUh3PjSH8hVbx24OdiuCNx6VYntXfNnpK4+9Kf0oBQ+V8D+GgbujRyMARzKCebG+1R1wobPOp5yc5xjFSF2T9obG21LXtusgfIAYMMH50A7NGVz6DuKYzDocVLXCGLIxtnp61H3EZHmA2NBGuPMd+9bRj0Ir1lLH0zS8KKBlxQOrRcRDcbkmlpF67426V5ajY8vbpXsjAOQV270DUp5hnAJpHUXaMIreYdjTx0UkcuCBimepR/vQB2GaBkH5qwkDrvWkinmxWvOwO9A4Vh1/OtjJ8Kbhga2B6bUC6kv2AFbGPOwrVZOw6+tLRZI6fKg30qxnv9UtbO2j55ppVRVx8as2+9imt3t5JcnVbECQ53STYenSvPYPZ6bLxHd3FzNGb2CLFvCx3395h9NvqavsAYoKAPsM1OONmOsWpkAyqpAxyfqa89sPC2tahrLa5Y6fLcWXgqjPEOZkKk5yo3HX0q/pcchLDIA6VD2uPBAWVo/FJMbncN/wBk/Gg5DTKdehpaNuQDfbtUnxLpT6ZreoWEpXxIZ3GF32zkHPyNQwcqd9xQStvMRUta3fhgbihuOXpg07jmOBuaAxt545ACCMntT20aLxAyr5s70ERXrxnIJFSun60AwSY4+NBZFivjcjq4YAY3om05ioAYb0B6TeqCrxsMfCjjSpkuEBU4buKAltGLAb/SpCGom0ONiak4D5cdN6BwR9ayvUIPQ1lBzLCB9rhHXLj9a6PiP7s4P3dq5ys0LXlvncmVenzFdEQt+7bfsaCt/asMW2kK5y3JITj18tAq+6cH7oo29q7ebSVU/wCqkJH1FBAYeGDn7lA2ud7lyPQU7nYc0gOSMrTVxmQk7g4pefPmO2CFIoGV0oYY+JxUTdLhCcDPcVKz53x1JNR1xkkZB70EZInLg14CAAPxpSQ+Vh37fGkwpCg+poHls4WPIPmrdm5h5hsx7Gm3LhhgkHArcyOoyRzp65wRQYycrArsfnSVwJHlLnfOKWSVCebmAI7Gtp508PB7nG1BHOmxYDrTV12GRT2Y7jbC9vjTaTGN6Bt0NbJJg714w32rzFA6ilTAB2pw1wqRnl6j3RUd0Nb7nrQOtNvLmyvBdWk8kNwhyskbYIPzqwNG9sHEmnR8lx4F4vrMuD+VV3apzGQfAVuVK7GgvLQvbRFezpDqdnHbBiAXEhK/E9Pyo8vnjliSCJ0aC688Dg5USDcb/HFcoHvVzcO8YPHwyTxJe25kVhc2skIz4eNlR1UeXJG3qDQVxxRejUOLtSucECW5cYPw2/pQ+68kjKexpxLM007zucyO5cn4k5NJ3eDOSPvb0HiRK/Q4+NbrbS/dYnFeRHBGKfW7bYIoGuJ195SRivRIDjnTG25xUqOVgAK1MatnyjfrQa6fq8un8jRvzKfeQnIxVk8K8R215yhJOSXuhO/0qr3tFNnNMoxyOB+NIQSPC6tGxUg5yNqDpvTb6OYAOQG7NUkk7RScr5Ck7GqS4T44ktnSHUvOnTxO4+frVoafr9ncxDEqyQHGGB3GaAtgfO4NZUPb3ng7q/PEd1YVlBBR+yzTop45Fv7nyMGwVG+DRt9ji8MoOYBhjrWVlALcW8Fw69LaubyS38CMpgIGzk59RQ9/7s4kj5Rqj9D/AKgf+qsrKBhJwAEd0/aWQMYzB/8AtTW54N5Lh4/2gSBCG/ufjj+KsrKCEvuHvBJH2oHDEf3WO3zod1CzMQciUHH/AGf+NZWUEFOvm/4V4q83Jk1lZQLlMPgH8qxdhn17VlZQavbr17HqK0FshBIJ26A1lZQayxDlDE/L4UyuI/KXz3xisrKBvisxmsrKDwDzGvV3PzrKygcWh5XfHpTogMpzWVlA2IAf60ScK2q6wmrwXkknJBpckiBCB5kKlc7bgVlZQDW/N1reXzBCfSsrKD2DfrT2I46VlZQOYmwxPWlWPk5vn+tZWUHuMaRen0kQ4qLFZWUCiuR6VI2Oq3dlMGglI6ZHY1lZQWDwxxPeKuGAZW+6x2rKyso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484" name="AutoShape 4" descr="data:image/jpg;base64,/9j/4AAQSkZJRgABAQAAAQABAAD/2wBDAAkGBwgHBgkIBwgKCgkLDRYPDQwMDRsUFRAWIB0iIiAdHx8kKDQsJCYxJx8fLT0tMTU3Ojo6Iys/RD84QzQ5Ojf/2wBDAQoKCg0MDRoPDxo3JR8lNzc3Nzc3Nzc3Nzc3Nzc3Nzc3Nzc3Nzc3Nzc3Nzc3Nzc3Nzc3Nzc3Nzc3Nzc3Nzc3Nzf/wAARCAC1ARcDASIAAhEBAxEB/8QAHAAAAQQDAQAAAAAAAAAAAAAABgMEBQcAAggB/8QASxAAAgEDAgQDBQUFBAYHCQAAAQIDAAQRBSEGEjFBEyJRBzJhcYEUQpGhsRUjUnLBJDOy0TVDY6Lh8TRTYnSCktIWFyVEc6PC4vD/xAAUAQEAAAAAAAAAAAAAAAAAAAAA/8QAFBEBAAAAAAAAAAAAAAAAAAAAAP/aAAwDAQACEQMRAD8AT4vB/b2oEebMu35VZ3BUfh8OWCDtH/U1WvFIkbX7sNk80uAPXpVn8GpycPWC+kf9TQMeN9uHdXIGWATp/MtU8ZeXdlroSKMG6lYgEE9D8qi+JOHdM1Gxnea1jEqxNyyKoBG1BRP2qIvupH+dLqYXHvEGnfC+hLrXEMFhI5SJiS7DryrucfGrWk9nfD7oFSGaPA6rL/nQVAI0b3ZPlXhgJ3DCrSn9mOmMP3F5cR/MA1HXHsul/wDltTX/AMaEUFbzwM33Qa1spfsN7FOY+YIc4ot1b2d6/ZRGSB4rgd/DbcfQ1Xd7PdW1w8MwKuh5WU9qAu4l4mTUrYRRRFTy4O1B8ML8+2d62huJGwSNqeLcFRkKNqCa0qyUoCwPSpeO3jGByUIw8SXETeEqLj1qYt7+5lAKsN/SgJrdAu3IPgachynvBQKhrbx5Fy0pH0plr8V3FbBo5Hx3NAUfaFIx4q0k11CuS0ooI0KdmufDuXds9N6nHn0kMVe+tgV6hpRt86CYbULYDPOSKRuNZtYUL4Y4ptZfZbrMVlcW05G5EcgY0pqGmSmzlAUAEb0DIcVW7yhI4iST6VJHUbhlHJDj44oBMLxy+TYqe9HGiwXFzbRs74oNjd3hPQCtJJLphuwqW/ZJYglzXq6UmCCTQDF4ZyjgSnIU9KDLmadpGJkfOSCM96tG505Io3Zcg4quLuD+2uoHvN+FA2tSr8wkZi4O4pZolY7ISO1SfD9klxdyq6DmHw796nzp6RnBQUAOYmztCeuOlIvBMXAEPf0o2nswMlVABNMmtznmoBV4Lg9IwKQe3mDEbUUyW5CEkdajJ4PMcZoIRreYrgkYpM27A7NjftUu8R70i8RHrQMliYffP41lO/COd6ygs/VrfxdeYZyTcnzN061aHDkPg6Raxj7qkbfM0EvbCTV3dmBEcpYcy5Geaj7RxjT4dwfL1HQ70CkAP2iXrjNe6h/0G4/+k36GvYf76X51rqJxYXJ9Im/Sgqj2cRY4ujPpHIfyq4Kqv2dx44nzjpE5/SrUoMrKysoMO9c2+0aILxpqKgYBl7fIV0lXOftDHNxnqDb/AN7/AEFBHWFmkigkU/bTk5D1pbRoCyDbaps2J8EtigBZLH+0MF+oo54W0UTWikrk571BNak3TYFWZwxahNNi23xQKWOhLye6Pwphxjb2emaHNc3zLFCmw9WY9APU0b2sfKgFVB7e7ySTUdJ0vmCwhDMQehYkjJ+QH50Fd3WseOSlsjLGeuOp+GaVi0i+eDxmiVkZfKoIYEfId/pSb88s01raW48JDlSo3I+JqV4e4Q1jiC2D6VZCQqxDyO/II+wG/egGhFc6bILm1aW3uIXO6nDIf+Ro+4T4+k1Hl0rW0Xx5gRFdDChj2Vh0yfWkJuD9fitpINS0+UMi4Dk8xP170Eapp0lnIBnzrsy4IKkUFg3Nph3Zlweajjh+0C2MZx1HSgHhjVjrenFLgD7VAyrIf4wejflvVr6TbclnEMY8ooPBEK1MI6jvUgYMHpWjRbdKCG1CA/ZpCB2qrLyHlvWYnYsQQKuK8T+zuB0xVaXlrm9c47mgV4ftj4hmA82cN8/X60USwrIg5wcHcEVHcNBIrV2YZHQ/L1+lO21MRyvAUwy9KBK6s+XI5TUc9r5CMYp3NrOxV0GR0qJuNc3OE2oEp4+VeVs7dqjpbXuNwdxXs+rM8mcAUyn1NyPLig9ktu/emzwHG4NaNqMp2DAGkHvXY7E/QUCghIzzDvtWU1N0/djWUF5soW7YHdiud/ic0aaVhdNt/QIBQQ7F7+ZQQCdsj40caX/o+D+QUCsezybd6Z61cGLTbryN/dsM9jtT5Pef5011oA6Td7f6pv0oK54Enjt+I1MmR4kbIuBnc/8AKrSzVcezyIHXZnKjKwNyn0yRVkUGVlZWUHhIHWueOOMPxZfkEEGYkV0JNGJFPrjY1zzxNFniK8A7TMPzoJDQSgUAmih1iNocEZoc0TTPEUEE/jU7Lpbx25IlO3xoIWODnuHwO9WPoSKljENulAVjEwmZT2Pej/TIH+zR79qCdiK4zmqV9rHDut/tS/4hTE1i8og8JTlo0VRhiDtgnPTpVxRxSY6mlZLOO8jCXSl4SpRoXAKt8SMUFHeyXhS51HVBfXti5slOW8QcqEjoAO9X3BBDbx+HBEkafwooA/KtbW3hs7ZIbaNY4kGFRRsKYanqs1mnOllPL5uXCx5z8euQPjigk3K4IfBHfNDHFWkaPeWcizafbvKylQ/hjmG3rT+z1uO/sftRgltkUZczDAH1oa1jjDS5nW0g+0TSzYWJkjIVi2wIY45uhO3pQVhwDozQte3xPkM32eMeoU5J/T86u2wVRbJkjOBQwLCCwt7WytUxDFsoJz3yST3OSaJ7e2kaJd+1As4X1GaTIX1Fb/ZZD3pJrd2GUYMPVTmga6go+zvj0oAdAbiTI3GaPryB1hYtnGKDXiHiyMB60CujQsloDjff60xazN1qfNk4Q4I9R2/yog06LlsF23xTLRctqcoIyuTigTntdJgfE8saE74ZqbXEegkcpuIf/NVc+0mRxxRcortyrjGDQ61jfiAXDRTCI9GOcUFzQaLptyhktwrpnqK2m4csjIsaQBnYbACkfZhaOnDSGfmyzkjPpRlYQj9sIcAgR96ANl4SUDK2ZptPwyIEMjWZCgbnFWxKQo91cUx1Ao1rIOUe6e1BTWuaZDFboY0AJb0rKneIIAVhUd2P6VlAWujx35mkAEZxj8T+dHGlkNp9uw6GMEVXF5dB7mQZKrzgnHwG1WJozc+k2bE55oVOfpQOkG7fOmmuHGj3h/2TfpTqPq381M9fONFvD/smoAz2cf6VuvhD/wDkKsOq89m+P2reEdod/wDzCrDoMrKysoMPQ1z3rpDcRXm23jt+tdBnYH5Vz1qY5+ILo52MzfqaAw4dhHhLsBtU7cxD7O3TpUVw+MQDftUxMT4J27UA5aQZuG+LCrB0+LlgT5UGWCBp9v46Itc4m0zhnT0kv5QZmXMVshHiSfIdh8TQS2p6lZaPYPe6jOsMEfUsdyfQDufhSXD+qrreiWupxfu1mBYxg55dyOU/EVz/AMQ8VajxVqEkl/JyQxNmG2T3Ix/U/E1Yfsa1pR9o0SY+9maIHsdgw/r+NBaKsQueuKRvFgMebkZXpy4zn4Y716W8I4c4Gdj60zmveVy/gNIF6MGUfhk0G2rrGug3SxoqoIDhcbAY6UJz2VvNf2W6sYSJIkQbKOvMf0pLiTiKSOcWkD3MCXB5TA1uDzdshs7ZP6VXFx7Tb3TdauhZWdrNbACHEmSSF/hYHYZ+dBaMsZa4i2+9RRbpiMVVOk+0/QbwI98s9jKvvIUMgPyK/wBQKtqLeNSOhANBtGPOM1FaNawW0NzHbRrHELqTCr8MAn8QamIx51+dRmiZfT/EP35pm/8AuNQa6mv9lf4igxYd5s+lG2rD+ytv2oTVfJKT1oHtrFy2aL25aZ6Nb8t7K3L3qVC4tB/LTfREz4jehNBSPH8bS8ZToB70irVs6vp1vHwfHD4KbRDGw60BRaUOIfamtjI/LGZyzkdeVRkj8qt3jbSYI+GJVt8xtHyhGHXqBigj9Ctlg0q3SNQAF6UlfWOp3OoK2mXCwsib5Gc1MWlsLe1hi64UCmaXpttYaH+JM0EBBa8aNqvgTXEJgx7+MUrNZcUROTczQvAG8wUYJFGGkTi8upsf6uvJZ/tEFyuf7tiv4UABrEQa7tk+DE/hWU61FC2sxL2EZO1ZQR+pXHhXF0yIdnIAA23GM1bOh/6FsP8Au8f+EVSuq3fLdXAQndzgVdukbaVZf93j/wAIoHEff5mo7iY40K9P+yNSMR2P8xqL4sbl4fvT/s6AS9mXm1G/J7RKP96rEquvZa2b7Ucf9Wn6mrFoMrKysoNX90/KuerpubXLg56zN+proSc4hc+imucjJnWZic7yn9aCyNEX9wvyqUuABbsScDG+ajtDINsm3ahj2k8RSQsNFsjgsoa5fPQHcL/U/OgZatxiLMvDpHK8xY5uGGVX+UHqfy+dBFzc3F3eNdX00k00h80kjZJ+tavC65YMCCPdYd6SjuAjcrr5c4KtuV/zFBrI/g3rY3DDYetS+la3LpGp2mp2hHiwsG5enOO4PzGRQ9qHMjRypuANs/M7UlBM7rhsBfUHNB1lpmpafxJpSXdhOskT43Vt42xnlPoR6UK8S8eaHw5qcml6zzyTpGH5olyCD2PofhVPcE8W3vCurCa2bxLeTCzQMfLIO3yPoaYcXNbT6vdXVhI8kLXDSxmTJcBhzYOe4O30oJDjfi/TdSnaPh23a3if+8mY4Zs9lHYUGjOdvy9KmZuKdZ5ir3MRA/is4P8A0Vvb8RzE/wBr03R71e4msEUn/wAScpFBFQ2N1OiSQwu6PIY1K92wDj8CKtvhP2ma1pditrxDpE95DAmBcRMFlCj+IHZseu1Ceoa1wrd8MC0i0q60+++1eM0VufFiPlAOCzAgY6Dc7Vpwxqdrb6ZraT3XJE9g8VussRGJWYYC4zv1oLf032p6DqOpWNhawX4ubqdIlWWEIFyepOf0oCb2savpEsumwafYvFbTyRq8nPzMOduuDUTwNqMA4g0WOZcStexKpVQPvDrggf7pqK1mLT3lnd3CTmaRmx1PnPy/Q/OgPLH2wxXaeDrWmeCDt41s/MB81O/4Gim2kgu7Nbm0lSWCXDI6HIIqgntIpCBDcofgT1/Q/lR17LdTlsrifSb+VEt5f3sDSOFAcHcDOOo/SgteUctuPTlpLSF5YZG+Zp1dIfB5RnJGwpOziaC3mR8B1TmK56Z6UFNaPfy23tShuYPe+18pB7g7EfnV8cWkHRsfxSx7f+IVz/w7E917RIQoLEXnMcdgDV8cYzrHp9ohPv3MY/OgUlXZSo2xQ1f+TXhJ/s8GigDIA+G1BWtTTLrlxGi5AiyNu9AVcHsrxXknfxCM0pp/hvpF3KBu0rnPruaiPZzPK/D15PMMETP1GOlSumyK3CkcoOfEGc/M0AxcFf22ds8sVZTS4mzrdxg7KgFZQCGpEm7nxv52OKvvSDnSbI+tvH/hFc+3rAXU575bb8a6C0leTSrNfSCMf7ooF4d1J+J/WoPjuURcMXhzuVAA+tI8Z3lzY6GJrS4e3k8cAuvXG9VRrGv3d2jWzXMtwSdy7Z3oCrgTiPSNGt5RfS+E8xAL4zjGcZ+G9HtlxLol9MsNpqdrLI3uoH3PyzXO8g5T5zv3puZJVbmjLAg5BXsfWg6lztmtRLGxwrqT6AjNc6R61xBexGO71C9kg6FWlOCKd+UQCSNysg3yGwfxoL7v5khs5mkYKAhO5+FczvdBNQklY7c5NbanrGoRSsDe3Dq/vB5Cf1qEaVJcs0hDE9MUB/b8axWduqRLzNigy91M6nqFzdXBPizyFzt8dunpTOMeHzEOrFhgClF5YXWUKT1oN5kmXJhnQr15WHeo6R5Af3qcr5xkdvpUysizqwCnIHlJXbNMr6JguORfg3rQNJMy6a64y0b9vQ00tZeYeH99dx8R3pS1mIkkgk25lB29R/zpC3T9+V6bgg56UCqsWJBJJHSnL3bJ4M5HP4bgSL/EP+IJFNLmNoblge561tLtFnHUYNBrf2/gSHlbnicc8T499Ox+fYjsQaQRiDvjHoRTq3n5YDE3hvCSW8GU4wT3Rux//t6azFVPkV1HoxBx9RQLCVc+ReUk+vT8aVtWzIsbBTk9DzdfpTnTuGdbv5E+zaXdSL4iRsQvul/dz6AjfJ2q9NI9jvDEWmwpqkE1xe8g8aRblwC3fAGNqCteGbO0h4h4cAnZJ/2gjMGjZUI5gQBnehbU0ljvJWaQ+d2Yb52LGrg1T2WW+g6npercPXN00UF/AZbWU8/lMgBKkDt8apvV4Lm1vZPtkU0KyOzRNJGQHXJ3B7j5UDcynGGVT8xRH7PNQSy4r095bU3MBcq9vjn5sqRkLvkjOR8qGAskoLIpZV2JHSrm9iHBlzFLLxBqKvCy5itomXc595jnp6D60FrQypNH9pixNHjGVGJF+BB7j8a1vYYTHP4iIvkBMi+XmB23pxHb21i88xcIZyDIWIAJAxUBxBfQz6ZdC3kWSFYXDMp2IG/60FL6JqFlovGN1qFtLLcQQtN4f7rJfIIXIB6c2Ks7ifWrbU9M4dvop0EVxNG5PNspxuPodqoXncXJYMy5Yk4bGe/Wpvhs397d21jYkMzy+IniNhVPc7/Sg6MVPKuOoFV5rN8IOLboyOFhWEE5PejbhTTLnR9CtbG8uvtM8Snmk37knAz2GcVR3tMuJRxbfJEzBSANvlQWhw3rkEnAupXUWEVBLjfvXnB2pG74G05bpgMqATnrVCxaxqFvpk+nQ3DpbSnLx9jRPwFqt0mmXcEjloEZQi/wkmgP4Y7eTUNSczedWVVGe1ZUGoX9q3R8Q8xxlR8qyggryXMshPUkkmujNN2061A6eCn+EVzbdf3zemx3rpPT/wDoFtj/AKpP8IoBH2lgtwqRnB+0f51UMfLENvePerW9qs5h4YjA+/d8v5NVPu5wCAaBG4fmmPzp7asRF+6VcA4JIzUW4YyEhSfpUvZ3NvZ6VL4y5nf3V9KCU1Epp1n4k8oYkZCDqaGRPc3cjyM/JHjyiml3dS3cvNM5PoPSvJLvlUIOwxQK6X9hur7wtWmZFPRx6081XS+H4CfB1EsfQDNC8rczHI3JpfT9MutSfkgTPqx6Cg3k+yRSg20zOR0zT6Agou2Wp/b8JWyqfFui04BwE6Z7VFWjcoMTnzKfTpQSEbcijrvvUff3PMREoJA9KflCUJXAJ6kmoq5l8IlFUFiaBlcI0TrM2Ob0HpSWcXXl7jvW8yO5LSd6bI374Y3NA91AhirnO4GQPSvY1DxcgbKEZVh3rS4JZBn0prBK9vJkeZCd1oE3JQMncGnc6JLAsigZxvikLtlZy0TZV/xz8fjXtu7NCVUg4G4NAbR+0u8s5NCn06zWGfTbQWlwWfK3cYxgMANsYyD1BNXjwtxZZ8SaTFqFmGCMeV0YbxuOqn/OuUn8r4Iqd4Y4s1Thz7RHp0g8KceaN91DDo3zoOoZ9esbSWFZ7hEaSRUUMwGSTjFUhxN7QLiTTI9BsraNhbAwyyTxhwCpI8qnb60IaZf3ep8V6ddX9xJNJ9shbLnp5xsB2rfWgsGu6mCMYu5h/vtQG/sO0/S7nXLqPU7eOa6RBPa842Ug4bb16H8atrifiaz0KCOJJFFxNnwxjoB1Y/CudeGNbOkcQ2N+GKpDKPE+MZ2YfgTVr+2sQGy0G/tyrI7PGsi/eRlDD9M0EbrPE02oO6GeSXOxZsKuPQAUxOoXUlq1sZiImGGQdMUNJMQoY7DtTm1vCwyx2FAP65ZJa3RMR8rdM1L+zrxDxZYAscAkAZ7Ux1SdpZ35Y+dCMZxTjhV5tP1aC8WPPIdlPeg6Qz5evaud+OFa74kv2QbiUgfSrZ03jOC4ylzE0TdB3FVjq0TvrVzMqnllkJFAJGyUYdlJD/ke9EWkWf7L0oNnmFxdJyntilb2zkROUweV/Mp9G/4ij7hbh621Xgq0mkjKyRStKDQCWm3Ak4j1DK55VG5+lZUpc6D+y7C91QvlpmA+XmFZQCKOZLgd/XPpiumLEYsoB6RL+grmKA4lzn1rp2z2toh28Nf0oAf2pELw/abc2bwn8mquop7eNQ0yxgUde2F+Xh+wHMVBvGyR/Kapx3znLE/M0E9qGt24Ro7K2jBP3ytD8hMjF3OSeteM2Pu1kdwqxyK8KuWGFJPun1oEHI5yewpvcHuM5pQ8xGwP4UlKknhklTgd8UCdham5l8x5Y13ZvQUSWd/BBD4NuQqDt3NC9pBd3c32e1WSRmPuICSfpU9HwTxQjD/4JeHbO64/rQPra9/e55tqhr1VS/naM7eITkemamLPhTiROYyaXMgXqHIFQUbhriQHux+NA+hfnHKd80i0Cxo8h8z+hrW2fklC5/5U4uFAyNz6fOgH5lnlYkqcmmpRkbqKnJYjbo03JzSdlHY1E/ZyQXmbDHoooMZwUGTTdvePzrdlYBh2HcjrSIJ5sGg3li5Nwcg7/KvbQ4lwe9KuhMSDOT0pohKuDmgUn2lOe1aqO+dztW9xvKSPQfpSa9Ov40EvoUix6tYnuLmL/GKfcZHwuLdai9L6b/GahNNbGpWjek6H/eFEvHdqTxzrhZuVPtjnbr1zQDnPy49akYtSu7lYI7u5kljgTkiSRywjUdhnp9KVt4ISoCooPf41lzp2BzxbbdKDabVQAFXf1pFNQlY8qnlWo91ZGKsCCPWlLYFnA7UBZpJDoMgE981MeCCFZUAAPUUNWEzIVwe9HGmxLc2mPvY3FBpZBXcb4P61Mw6fFKytKmR96oy1t2hnAYHIOx9aJbCMYySck9KCQ/8AZax1KzCJIw7ghuh7UR6RpkWmaWtpF7gB6+veomyMlu4aM7dxnrU9bzrKmCQCegoAzi3SZ7rQZbG1QmQspA+AbNZRPrAaJFkTIB2b+lZQc6r723ftXT9rtbx/yD9K5fjb96p+NdP2pPhJ/IP0oK49s5X9haaDne6c7fymqxGkTjQxrJjR7TxvALeKOYNjPu9asv2ykDRNLB3/ALS/+Gqqii8SJkLugzzAZJXPx/zoEDOoG0S/XetVuUEcgaMc5xyEDYeufWlZ7WaDlfCurdCpz9KbSOjbmNQaBF7iXpzH6UmiXFyxSISSE9QN9qVdxy7IufjSE15PGhjicxq43CbZ+dAb8A8Y2HBujapFdW0UmoyOHh8mS/blLdgOtO7n23arKHEOlWkZPulnZsVVcjnpnOPWvEzQGV/7QeJdUkKveLGrbFYUCjFDgJSUMOxrSzUklz0A/WnDoDn0zQLQzDIL5wfdb1pSS95PdIOO/pTS0lGTFIPJ2+FJ36BAN+o6jvQbNLNckAuFX1ztXgjSNsnzEUxWRl7nHzpxFOq45vz70Cd2rcwOMc29NGjKyAVIGaNjnGSOlN5fM2wxn0oEucgcpGRTdNzS7LgfGtfC2yDigd6dp76lNJFFKiMqcw584PQY+HWk7mxa1dkmmj5lOCEOc1tp9y1rLI65DGMqCKW11BDcJEGLMFDOT6kUDO0IW8gI7SqfzFF/tKLQce6wpGzThvxUUF25ImQ+jD9aN/bOhg4/vSOkkcb/AO7j+lAOQzGJyG9dqmreZZUHQ0Mhy6Bu4qQtLjygZoJK+sluEJGzDpiouOJ7ablYHfual7a4BOGIxinUlql0gG21AztHJZBtijTQ5eR07A0HC0mtZQ3KWj/SifS5QeTB3I7UBSsazPkjBU9fSpmyiZRgj51DWMvJcYYbNRPZgMARtQPbNeYAYqQWHy7ZB7H0pG3iZCGHSpGNeZc0DDUZZjaEqiu2Rs3TOaync0GVIPunrWUHM0a5lXr7w/WuoLc4jX+UfpXMkSsJ4yO7jr866ZgOEH8v9KCuPa8Q+maUh3PjSH8hVbx24OdiuCNx6VYntXfNnpK4+9Kf0oBQ+V8D+GgbujRyMARzKCebG+1R1wobPOp5yc5xjFSF2T9obG21LXtusgfIAYMMH50A7NGVz6DuKYzDocVLXCGLIxtnp61H3EZHmA2NBGuPMd+9bRj0Ir1lLH0zS8KKBlxQOrRcRDcbkmlpF67426V5ajY8vbpXsjAOQV270DUp5hnAJpHUXaMIreYdjTx0UkcuCBimepR/vQB2GaBkH5qwkDrvWkinmxWvOwO9A4Vh1/OtjJ8Kbhga2B6bUC6kv2AFbGPOwrVZOw6+tLRZI6fKg30qxnv9UtbO2j55ppVRVx8as2+9imt3t5JcnVbECQ53STYenSvPYPZ6bLxHd3FzNGb2CLFvCx3395h9NvqavsAYoKAPsM1OONmOsWpkAyqpAxyfqa89sPC2tahrLa5Y6fLcWXgqjPEOZkKk5yo3HX0q/pcchLDIA6VD2uPBAWVo/FJMbncN/wBk/Gg5DTKdehpaNuQDfbtUnxLpT6ZreoWEpXxIZ3GF32zkHPyNQwcqd9xQStvMRUta3fhgbihuOXpg07jmOBuaAxt545ACCMntT20aLxAyr5s70ERXrxnIJFSun60AwSY4+NBZFivjcjq4YAY3om05ioAYb0B6TeqCrxsMfCjjSpkuEBU4buKAltGLAb/SpCGom0ONiak4D5cdN6BwR9ayvUIPQ1lBzLCB9rhHXLj9a6PiP7s4P3dq5ys0LXlvncmVenzFdEQt+7bfsaCt/asMW2kK5y3JITj18tAq+6cH7oo29q7ebSVU/wCqkJH1FBAYeGDn7lA2ud7lyPQU7nYc0gOSMrTVxmQk7g4pefPmO2CFIoGV0oYY+JxUTdLhCcDPcVKz53x1JNR1xkkZB70EZInLg14CAAPxpSQ+Vh37fGkwpCg+poHls4WPIPmrdm5h5hsx7Gm3LhhgkHArcyOoyRzp65wRQYycrArsfnSVwJHlLnfOKWSVCebmAI7Gtp508PB7nG1BHOmxYDrTV12GRT2Y7jbC9vjTaTGN6Bt0NbJJg714w32rzFA6ilTAB2pw1wqRnl6j3RUd0Nb7nrQOtNvLmyvBdWk8kNwhyskbYIPzqwNG9sHEmnR8lx4F4vrMuD+VV3apzGQfAVuVK7GgvLQvbRFezpDqdnHbBiAXEhK/E9Pyo8vnjliSCJ0aC688Dg5USDcb/HFcoHvVzcO8YPHwyTxJe25kVhc2skIz4eNlR1UeXJG3qDQVxxRejUOLtSucECW5cYPw2/pQ+68kjKexpxLM007zucyO5cn4k5NJ3eDOSPvb0HiRK/Q4+NbrbS/dYnFeRHBGKfW7bYIoGuJ195SRivRIDjnTG25xUqOVgAK1MatnyjfrQa6fq8un8jRvzKfeQnIxVk8K8R215yhJOSXuhO/0qr3tFNnNMoxyOB+NIQSPC6tGxUg5yNqDpvTb6OYAOQG7NUkk7RScr5Ck7GqS4T44ktnSHUvOnTxO4+frVoafr9ncxDEqyQHGGB3GaAtgfO4NZUPb3ng7q/PEd1YVlBBR+yzTop45Fv7nyMGwVG+DRt9ji8MoOYBhjrWVlALcW8Fw69LaubyS38CMpgIGzk59RQ9/7s4kj5Rqj9D/AKgf+qsrKBhJwAEd0/aWQMYzB/8AtTW54N5Lh4/2gSBCG/ufjj+KsrKCEvuHvBJH2oHDEf3WO3zod1CzMQciUHH/AGf+NZWUEFOvm/4V4q83Jk1lZQLlMPgH8qxdhn17VlZQavbr17HqK0FshBIJ26A1lZQayxDlDE/L4UyuI/KXz3xisrKBvisxmsrKDwDzGvV3PzrKygcWh5XfHpTogMpzWVlA2IAf60ScK2q6wmrwXkknJBpckiBCB5kKlc7bgVlZQDW/N1reXzBCfSsrKD2DfrT2I46VlZQOYmwxPWlWPk5vn+tZWUHuMaRen0kQ4qLFZWUCiuR6VI2Oq3dlMGglI6ZHY1lZQWDwxxPeKuGAZW+6x2rKyso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486" name="AutoShape 6" descr="data:image/jpg;base64,/9j/4AAQSkZJRgABAQAAAQABAAD/2wBDAAkGBwgHBgkIBwgKCgkLDRYPDQwMDRsUFRAWIB0iIiAdHx8kKDQsJCYxJx8fLT0tMTU3Ojo6Iys/RD84QzQ5Ojf/2wBDAQoKCg0MDRoPDxo3JR8lNzc3Nzc3Nzc3Nzc3Nzc3Nzc3Nzc3Nzc3Nzc3Nzc3Nzc3Nzc3Nzc3Nzc3Nzc3Nzc3Nzf/wAARCAC1ARcDASIAAhEBAxEB/8QAHAAAAQQDAQAAAAAAAAAAAAAABgMEBQcAAggB/8QASxAAAgEDAgQDBQUFBAYHCQAAAQIDAAQRBSEGEjFBEyJRBzJhcYEUQpGhsRUjUnLBJDOy0TVDY6Lh8TRTYnSCktIWFyVEc6PC4vD/xAAUAQEAAAAAAAAAAAAAAAAAAAAA/8QAFBEBAAAAAAAAAAAAAAAAAAAAAP/aAAwDAQACEQMRAD8AT4vB/b2oEebMu35VZ3BUfh8OWCDtH/U1WvFIkbX7sNk80uAPXpVn8GpycPWC+kf9TQMeN9uHdXIGWATp/MtU8ZeXdlroSKMG6lYgEE9D8qi+JOHdM1Gxnea1jEqxNyyKoBG1BRP2qIvupH+dLqYXHvEGnfC+hLrXEMFhI5SJiS7DryrucfGrWk9nfD7oFSGaPA6rL/nQVAI0b3ZPlXhgJ3DCrSn9mOmMP3F5cR/MA1HXHsul/wDltTX/AMaEUFbzwM33Qa1spfsN7FOY+YIc4ot1b2d6/ZRGSB4rgd/DbcfQ1Xd7PdW1w8MwKuh5WU9qAu4l4mTUrYRRRFTy4O1B8ML8+2d62huJGwSNqeLcFRkKNqCa0qyUoCwPSpeO3jGByUIw8SXETeEqLj1qYt7+5lAKsN/SgJrdAu3IPgachynvBQKhrbx5Fy0pH0plr8V3FbBo5Hx3NAUfaFIx4q0k11CuS0ooI0KdmufDuXds9N6nHn0kMVe+tgV6hpRt86CYbULYDPOSKRuNZtYUL4Y4ptZfZbrMVlcW05G5EcgY0pqGmSmzlAUAEb0DIcVW7yhI4iST6VJHUbhlHJDj44oBMLxy+TYqe9HGiwXFzbRs74oNjd3hPQCtJJLphuwqW/ZJYglzXq6UmCCTQDF4ZyjgSnIU9KDLmadpGJkfOSCM96tG505Io3Zcg4quLuD+2uoHvN+FA2tSr8wkZi4O4pZolY7ISO1SfD9klxdyq6DmHw796nzp6RnBQUAOYmztCeuOlIvBMXAEPf0o2nswMlVABNMmtznmoBV4Lg9IwKQe3mDEbUUyW5CEkdajJ4PMcZoIRreYrgkYpM27A7NjftUu8R70i8RHrQMliYffP41lO/COd6ygs/VrfxdeYZyTcnzN061aHDkPg6Raxj7qkbfM0EvbCTV3dmBEcpYcy5Geaj7RxjT4dwfL1HQ70CkAP2iXrjNe6h/0G4/+k36GvYf76X51rqJxYXJ9Im/Sgqj2cRY4ujPpHIfyq4Kqv2dx44nzjpE5/SrUoMrKysoMO9c2+0aILxpqKgYBl7fIV0lXOftDHNxnqDb/AN7/AEFBHWFmkigkU/bTk5D1pbRoCyDbaps2J8EtigBZLH+0MF+oo54W0UTWikrk571BNak3TYFWZwxahNNi23xQKWOhLye6Pwphxjb2emaHNc3zLFCmw9WY9APU0b2sfKgFVB7e7ySTUdJ0vmCwhDMQehYkjJ+QH50Fd3WseOSlsjLGeuOp+GaVi0i+eDxmiVkZfKoIYEfId/pSb88s01raW48JDlSo3I+JqV4e4Q1jiC2D6VZCQqxDyO/II+wG/egGhFc6bILm1aW3uIXO6nDIf+Ro+4T4+k1Hl0rW0Xx5gRFdDChj2Vh0yfWkJuD9fitpINS0+UMi4Dk8xP170Eapp0lnIBnzrsy4IKkUFg3Nph3Zlweajjh+0C2MZx1HSgHhjVjrenFLgD7VAyrIf4wejflvVr6TbclnEMY8ooPBEK1MI6jvUgYMHpWjRbdKCG1CA/ZpCB2qrLyHlvWYnYsQQKuK8T+zuB0xVaXlrm9c47mgV4ftj4hmA82cN8/X60USwrIg5wcHcEVHcNBIrV2YZHQ/L1+lO21MRyvAUwy9KBK6s+XI5TUc9r5CMYp3NrOxV0GR0qJuNc3OE2oEp4+VeVs7dqjpbXuNwdxXs+rM8mcAUyn1NyPLig9ktu/emzwHG4NaNqMp2DAGkHvXY7E/QUCghIzzDvtWU1N0/djWUF5soW7YHdiud/ic0aaVhdNt/QIBQQ7F7+ZQQCdsj40caX/o+D+QUCsezybd6Z61cGLTbryN/dsM9jtT5Pef5011oA6Td7f6pv0oK54Enjt+I1MmR4kbIuBnc/8AKrSzVcezyIHXZnKjKwNyn0yRVkUGVlZWUHhIHWueOOMPxZfkEEGYkV0JNGJFPrjY1zzxNFniK8A7TMPzoJDQSgUAmih1iNocEZoc0TTPEUEE/jU7Lpbx25IlO3xoIWODnuHwO9WPoSKljENulAVjEwmZT2Pej/TIH+zR79qCdiK4zmqV9rHDut/tS/4hTE1i8og8JTlo0VRhiDtgnPTpVxRxSY6mlZLOO8jCXSl4SpRoXAKt8SMUFHeyXhS51HVBfXti5slOW8QcqEjoAO9X3BBDbx+HBEkafwooA/KtbW3hs7ZIbaNY4kGFRRsKYanqs1mnOllPL5uXCx5z8euQPjigk3K4IfBHfNDHFWkaPeWcizafbvKylQ/hjmG3rT+z1uO/sftRgltkUZczDAH1oa1jjDS5nW0g+0TSzYWJkjIVi2wIY45uhO3pQVhwDozQte3xPkM32eMeoU5J/T86u2wVRbJkjOBQwLCCwt7WytUxDFsoJz3yST3OSaJ7e2kaJd+1As4X1GaTIX1Fb/ZZD3pJrd2GUYMPVTmga6go+zvj0oAdAbiTI3GaPryB1hYtnGKDXiHiyMB60CujQsloDjff60xazN1qfNk4Q4I9R2/yog06LlsF23xTLRctqcoIyuTigTntdJgfE8saE74ZqbXEegkcpuIf/NVc+0mRxxRcortyrjGDQ61jfiAXDRTCI9GOcUFzQaLptyhktwrpnqK2m4csjIsaQBnYbACkfZhaOnDSGfmyzkjPpRlYQj9sIcAgR96ANl4SUDK2ZptPwyIEMjWZCgbnFWxKQo91cUx1Ao1rIOUe6e1BTWuaZDFboY0AJb0rKneIIAVhUd2P6VlAWujx35mkAEZxj8T+dHGlkNp9uw6GMEVXF5dB7mQZKrzgnHwG1WJozc+k2bE55oVOfpQOkG7fOmmuHGj3h/2TfpTqPq381M9fONFvD/smoAz2cf6VuvhD/wDkKsOq89m+P2reEdod/wDzCrDoMrKysoMPQ1z3rpDcRXm23jt+tdBnYH5Vz1qY5+ILo52MzfqaAw4dhHhLsBtU7cxD7O3TpUVw+MQDftUxMT4J27UA5aQZuG+LCrB0+LlgT5UGWCBp9v46Itc4m0zhnT0kv5QZmXMVshHiSfIdh8TQS2p6lZaPYPe6jOsMEfUsdyfQDufhSXD+qrreiWupxfu1mBYxg55dyOU/EVz/AMQ8VajxVqEkl/JyQxNmG2T3Ix/U/E1Yfsa1pR9o0SY+9maIHsdgw/r+NBaKsQueuKRvFgMebkZXpy4zn4Y716W8I4c4Gdj60zmveVy/gNIF6MGUfhk0G2rrGug3SxoqoIDhcbAY6UJz2VvNf2W6sYSJIkQbKOvMf0pLiTiKSOcWkD3MCXB5TA1uDzdshs7ZP6VXFx7Tb3TdauhZWdrNbACHEmSSF/hYHYZ+dBaMsZa4i2+9RRbpiMVVOk+0/QbwI98s9jKvvIUMgPyK/wBQKtqLeNSOhANBtGPOM1FaNawW0NzHbRrHELqTCr8MAn8QamIx51+dRmiZfT/EP35pm/8AuNQa6mv9lf4igxYd5s+lG2rD+ytv2oTVfJKT1oHtrFy2aL25aZ6Nb8t7K3L3qVC4tB/LTfREz4jehNBSPH8bS8ZToB70irVs6vp1vHwfHD4KbRDGw60BRaUOIfamtjI/LGZyzkdeVRkj8qt3jbSYI+GJVt8xtHyhGHXqBigj9Ctlg0q3SNQAF6UlfWOp3OoK2mXCwsib5Gc1MWlsLe1hi64UCmaXpttYaH+JM0EBBa8aNqvgTXEJgx7+MUrNZcUROTczQvAG8wUYJFGGkTi8upsf6uvJZ/tEFyuf7tiv4UABrEQa7tk+DE/hWU61FC2sxL2EZO1ZQR+pXHhXF0yIdnIAA23GM1bOh/6FsP8Au8f+EVSuq3fLdXAQndzgVdukbaVZf93j/wAIoHEff5mo7iY40K9P+yNSMR2P8xqL4sbl4fvT/s6AS9mXm1G/J7RKP96rEquvZa2b7Ucf9Wn6mrFoMrKysoNX90/KuerpubXLg56zN+proSc4hc+imucjJnWZic7yn9aCyNEX9wvyqUuABbsScDG+ajtDINsm3ahj2k8RSQsNFsjgsoa5fPQHcL/U/OgZatxiLMvDpHK8xY5uGGVX+UHqfy+dBFzc3F3eNdX00k00h80kjZJ+tavC65YMCCPdYd6SjuAjcrr5c4KtuV/zFBrI/g3rY3DDYetS+la3LpGp2mp2hHiwsG5enOO4PzGRQ9qHMjRypuANs/M7UlBM7rhsBfUHNB1lpmpafxJpSXdhOskT43Vt42xnlPoR6UK8S8eaHw5qcml6zzyTpGH5olyCD2PofhVPcE8W3vCurCa2bxLeTCzQMfLIO3yPoaYcXNbT6vdXVhI8kLXDSxmTJcBhzYOe4O30oJDjfi/TdSnaPh23a3if+8mY4Zs9lHYUGjOdvy9KmZuKdZ5ir3MRA/is4P8A0Vvb8RzE/wBr03R71e4msEUn/wAScpFBFQ2N1OiSQwu6PIY1K92wDj8CKtvhP2ma1pditrxDpE95DAmBcRMFlCj+IHZseu1Ceoa1wrd8MC0i0q60+++1eM0VufFiPlAOCzAgY6Dc7Vpwxqdrb6ZraT3XJE9g8VussRGJWYYC4zv1oLf032p6DqOpWNhawX4ubqdIlWWEIFyepOf0oCb2savpEsumwafYvFbTyRq8nPzMOduuDUTwNqMA4g0WOZcStexKpVQPvDrggf7pqK1mLT3lnd3CTmaRmx1PnPy/Q/OgPLH2wxXaeDrWmeCDt41s/MB81O/4Gim2kgu7Nbm0lSWCXDI6HIIqgntIpCBDcofgT1/Q/lR17LdTlsrifSb+VEt5f3sDSOFAcHcDOOo/SgteUctuPTlpLSF5YZG+Zp1dIfB5RnJGwpOziaC3mR8B1TmK56Z6UFNaPfy23tShuYPe+18pB7g7EfnV8cWkHRsfxSx7f+IVz/w7E917RIQoLEXnMcdgDV8cYzrHp9ohPv3MY/OgUlXZSo2xQ1f+TXhJ/s8GigDIA+G1BWtTTLrlxGi5AiyNu9AVcHsrxXknfxCM0pp/hvpF3KBu0rnPruaiPZzPK/D15PMMETP1GOlSumyK3CkcoOfEGc/M0AxcFf22ds8sVZTS4mzrdxg7KgFZQCGpEm7nxv52OKvvSDnSbI+tvH/hFc+3rAXU575bb8a6C0leTSrNfSCMf7ooF4d1J+J/WoPjuURcMXhzuVAA+tI8Z3lzY6GJrS4e3k8cAuvXG9VRrGv3d2jWzXMtwSdy7Z3oCrgTiPSNGt5RfS+E8xAL4zjGcZ+G9HtlxLol9MsNpqdrLI3uoH3PyzXO8g5T5zv3puZJVbmjLAg5BXsfWg6lztmtRLGxwrqT6AjNc6R61xBexGO71C9kg6FWlOCKd+UQCSNysg3yGwfxoL7v5khs5mkYKAhO5+FczvdBNQklY7c5NbanrGoRSsDe3Dq/vB5Cf1qEaVJcs0hDE9MUB/b8axWduqRLzNigy91M6nqFzdXBPizyFzt8dunpTOMeHzEOrFhgClF5YXWUKT1oN5kmXJhnQr15WHeo6R5Af3qcr5xkdvpUysizqwCnIHlJXbNMr6JguORfg3rQNJMy6a64y0b9vQ00tZeYeH99dx8R3pS1mIkkgk25lB29R/zpC3T9+V6bgg56UCqsWJBJJHSnL3bJ4M5HP4bgSL/EP+IJFNLmNoblge561tLtFnHUYNBrf2/gSHlbnicc8T499Ox+fYjsQaQRiDvjHoRTq3n5YDE3hvCSW8GU4wT3Rux//t6azFVPkV1HoxBx9RQLCVc+ReUk+vT8aVtWzIsbBTk9DzdfpTnTuGdbv5E+zaXdSL4iRsQvul/dz6AjfJ2q9NI9jvDEWmwpqkE1xe8g8aRblwC3fAGNqCteGbO0h4h4cAnZJ/2gjMGjZUI5gQBnehbU0ljvJWaQ+d2Yb52LGrg1T2WW+g6npercPXN00UF/AZbWU8/lMgBKkDt8apvV4Lm1vZPtkU0KyOzRNJGQHXJ3B7j5UDcynGGVT8xRH7PNQSy4r095bU3MBcq9vjn5sqRkLvkjOR8qGAskoLIpZV2JHSrm9iHBlzFLLxBqKvCy5itomXc595jnp6D60FrQypNH9pixNHjGVGJF+BB7j8a1vYYTHP4iIvkBMi+XmB23pxHb21i88xcIZyDIWIAJAxUBxBfQz6ZdC3kWSFYXDMp2IG/60FL6JqFlovGN1qFtLLcQQtN4f7rJfIIXIB6c2Ks7ifWrbU9M4dvop0EVxNG5PNspxuPodqoXncXJYMy5Yk4bGe/Wpvhs397d21jYkMzy+IniNhVPc7/Sg6MVPKuOoFV5rN8IOLboyOFhWEE5PejbhTTLnR9CtbG8uvtM8Snmk37knAz2GcVR3tMuJRxbfJEzBSANvlQWhw3rkEnAupXUWEVBLjfvXnB2pG74G05bpgMqATnrVCxaxqFvpk+nQ3DpbSnLx9jRPwFqt0mmXcEjloEZQi/wkmgP4Y7eTUNSczedWVVGe1ZUGoX9q3R8Q8xxlR8qyggryXMshPUkkmujNN2061A6eCn+EVzbdf3zemx3rpPT/wDoFtj/AKpP8IoBH2lgtwqRnB+0f51UMfLENvePerW9qs5h4YjA+/d8v5NVPu5wCAaBG4fmmPzp7asRF+6VcA4JIzUW4YyEhSfpUvZ3NvZ6VL4y5nf3V9KCU1Epp1n4k8oYkZCDqaGRPc3cjyM/JHjyiml3dS3cvNM5PoPSvJLvlUIOwxQK6X9hur7wtWmZFPRx6081XS+H4CfB1EsfQDNC8rczHI3JpfT9MutSfkgTPqx6Cg3k+yRSg20zOR0zT6Agou2Wp/b8JWyqfFui04BwE6Z7VFWjcoMTnzKfTpQSEbcijrvvUff3PMREoJA9KflCUJXAJ6kmoq5l8IlFUFiaBlcI0TrM2Ob0HpSWcXXl7jvW8yO5LSd6bI374Y3NA91AhirnO4GQPSvY1DxcgbKEZVh3rS4JZBn0prBK9vJkeZCd1oE3JQMncGnc6JLAsigZxvikLtlZy0TZV/xz8fjXtu7NCVUg4G4NAbR+0u8s5NCn06zWGfTbQWlwWfK3cYxgMANsYyD1BNXjwtxZZ8SaTFqFmGCMeV0YbxuOqn/OuUn8r4Iqd4Y4s1Thz7RHp0g8KceaN91DDo3zoOoZ9esbSWFZ7hEaSRUUMwGSTjFUhxN7QLiTTI9BsraNhbAwyyTxhwCpI8qnb60IaZf3ep8V6ddX9xJNJ9shbLnp5xsB2rfWgsGu6mCMYu5h/vtQG/sO0/S7nXLqPU7eOa6RBPa842Ug4bb16H8atrifiaz0KCOJJFFxNnwxjoB1Y/CudeGNbOkcQ2N+GKpDKPE+MZ2YfgTVr+2sQGy0G/tyrI7PGsi/eRlDD9M0EbrPE02oO6GeSXOxZsKuPQAUxOoXUlq1sZiImGGQdMUNJMQoY7DtTm1vCwyx2FAP65ZJa3RMR8rdM1L+zrxDxZYAscAkAZ7Ux1SdpZ35Y+dCMZxTjhV5tP1aC8WPPIdlPeg6Qz5evaud+OFa74kv2QbiUgfSrZ03jOC4ylzE0TdB3FVjq0TvrVzMqnllkJFAJGyUYdlJD/ke9EWkWf7L0oNnmFxdJyntilb2zkROUweV/Mp9G/4ij7hbh621Xgq0mkjKyRStKDQCWm3Ak4j1DK55VG5+lZUpc6D+y7C91QvlpmA+XmFZQCKOZLgd/XPpiumLEYsoB6RL+grmKA4lzn1rp2z2toh28Nf0oAf2pELw/abc2bwn8mquop7eNQ0yxgUde2F+Xh+wHMVBvGyR/Kapx3znLE/M0E9qGt24Ro7K2jBP3ytD8hMjF3OSeteM2Pu1kdwqxyK8KuWGFJPun1oEHI5yewpvcHuM5pQ8xGwP4UlKknhklTgd8UCdham5l8x5Y13ZvQUSWd/BBD4NuQqDt3NC9pBd3c32e1WSRmPuICSfpU9HwTxQjD/4JeHbO64/rQPra9/e55tqhr1VS/naM7eITkemamLPhTiROYyaXMgXqHIFQUbhriQHux+NA+hfnHKd80i0Cxo8h8z+hrW2fklC5/5U4uFAyNz6fOgH5lnlYkqcmmpRkbqKnJYjbo03JzSdlHY1E/ZyQXmbDHoooMZwUGTTdvePzrdlYBh2HcjrSIJ5sGg3li5Nwcg7/KvbQ4lwe9KuhMSDOT0pohKuDmgUn2lOe1aqO+dztW9xvKSPQfpSa9Ov40EvoUix6tYnuLmL/GKfcZHwuLdai9L6b/GahNNbGpWjek6H/eFEvHdqTxzrhZuVPtjnbr1zQDnPy49akYtSu7lYI7u5kljgTkiSRywjUdhnp9KVt4ISoCooPf41lzp2BzxbbdKDabVQAFXf1pFNQlY8qnlWo91ZGKsCCPWlLYFnA7UBZpJDoMgE981MeCCFZUAAPUUNWEzIVwe9HGmxLc2mPvY3FBpZBXcb4P61Mw6fFKytKmR96oy1t2hnAYHIOx9aJbCMYySck9KCQ/8AZax1KzCJIw7ghuh7UR6RpkWmaWtpF7gB6+veomyMlu4aM7dxnrU9bzrKmCQCegoAzi3SZ7rQZbG1QmQspA+AbNZRPrAaJFkTIB2b+lZQc6r723ftXT9rtbx/yD9K5fjb96p+NdP2pPhJ/IP0oK49s5X9haaDne6c7fymqxGkTjQxrJjR7TxvALeKOYNjPu9asv2ykDRNLB3/ALS/+Gqqii8SJkLugzzAZJXPx/zoEDOoG0S/XetVuUEcgaMc5xyEDYeufWlZ7WaDlfCurdCpz9KbSOjbmNQaBF7iXpzH6UmiXFyxSISSE9QN9qVdxy7IufjSE15PGhjicxq43CbZ+dAb8A8Y2HBujapFdW0UmoyOHh8mS/blLdgOtO7n23arKHEOlWkZPulnZsVVcjnpnOPWvEzQGV/7QeJdUkKveLGrbFYUCjFDgJSUMOxrSzUklz0A/WnDoDn0zQLQzDIL5wfdb1pSS95PdIOO/pTS0lGTFIPJ2+FJ36BAN+o6jvQbNLNckAuFX1ztXgjSNsnzEUxWRl7nHzpxFOq45vz70Cd2rcwOMc29NGjKyAVIGaNjnGSOlN5fM2wxn0oEucgcpGRTdNzS7LgfGtfC2yDigd6dp76lNJFFKiMqcw584PQY+HWk7mxa1dkmmj5lOCEOc1tp9y1rLI65DGMqCKW11BDcJEGLMFDOT6kUDO0IW8gI7SqfzFF/tKLQce6wpGzThvxUUF25ImQ+jD9aN/bOhg4/vSOkkcb/AO7j+lAOQzGJyG9dqmreZZUHQ0Mhy6Bu4qQtLjygZoJK+sluEJGzDpiouOJ7ablYHfual7a4BOGIxinUlql0gG21AztHJZBtijTQ5eR07A0HC0mtZQ3KWj/SifS5QeTB3I7UBSsazPkjBU9fSpmyiZRgj51DWMvJcYYbNRPZgMARtQPbNeYAYqQWHy7ZB7H0pG3iZCGHSpGNeZc0DDUZZjaEqiu2Rs3TOaync0GVIPunrWUHM0a5lXr7w/WuoLc4jX+UfpXMkSsJ4yO7jr866ZgOEH8v9KCuPa8Q+maUh3PjSH8hVbx24OdiuCNx6VYntXfNnpK4+9Kf0oBQ+V8D+GgbujRyMARzKCebG+1R1wobPOp5yc5xjFSF2T9obG21LXtusgfIAYMMH50A7NGVz6DuKYzDocVLXCGLIxtnp61H3EZHmA2NBGuPMd+9bRj0Ir1lLH0zS8KKBlxQOrRcRDcbkmlpF67426V5ajY8vbpXsjAOQV270DUp5hnAJpHUXaMIreYdjTx0UkcuCBimepR/vQB2GaBkH5qwkDrvWkinmxWvOwO9A4Vh1/OtjJ8Kbhga2B6bUC6kv2AFbGPOwrVZOw6+tLRZI6fKg30qxnv9UtbO2j55ppVRVx8as2+9imt3t5JcnVbECQ53STYenSvPYPZ6bLxHd3FzNGb2CLFvCx3395h9NvqavsAYoKAPsM1OONmOsWpkAyqpAxyfqa89sPC2tahrLa5Y6fLcWXgqjPEOZkKk5yo3HX0q/pcchLDIA6VD2uPBAWVo/FJMbncN/wBk/Gg5DTKdehpaNuQDfbtUnxLpT6ZreoWEpXxIZ3GF32zkHPyNQwcqd9xQStvMRUta3fhgbihuOXpg07jmOBuaAxt545ACCMntT20aLxAyr5s70ERXrxnIJFSun60AwSY4+NBZFivjcjq4YAY3om05ioAYb0B6TeqCrxsMfCjjSpkuEBU4buKAltGLAb/SpCGom0ONiak4D5cdN6BwR9ayvUIPQ1lBzLCB9rhHXLj9a6PiP7s4P3dq5ys0LXlvncmVenzFdEQt+7bfsaCt/asMW2kK5y3JITj18tAq+6cH7oo29q7ebSVU/wCqkJH1FBAYeGDn7lA2ud7lyPQU7nYc0gOSMrTVxmQk7g4pefPmO2CFIoGV0oYY+JxUTdLhCcDPcVKz53x1JNR1xkkZB70EZInLg14CAAPxpSQ+Vh37fGkwpCg+poHls4WPIPmrdm5h5hsx7Gm3LhhgkHArcyOoyRzp65wRQYycrArsfnSVwJHlLnfOKWSVCebmAI7Gtp508PB7nG1BHOmxYDrTV12GRT2Y7jbC9vjTaTGN6Bt0NbJJg714w32rzFA6ilTAB2pw1wqRnl6j3RUd0Nb7nrQOtNvLmyvBdWk8kNwhyskbYIPzqwNG9sHEmnR8lx4F4vrMuD+VV3apzGQfAVuVK7GgvLQvbRFezpDqdnHbBiAXEhK/E9Pyo8vnjliSCJ0aC688Dg5USDcb/HFcoHvVzcO8YPHwyTxJe25kVhc2skIz4eNlR1UeXJG3qDQVxxRejUOLtSucECW5cYPw2/pQ+68kjKexpxLM007zucyO5cn4k5NJ3eDOSPvb0HiRK/Q4+NbrbS/dYnFeRHBGKfW7bYIoGuJ195SRivRIDjnTG25xUqOVgAK1MatnyjfrQa6fq8un8jRvzKfeQnIxVk8K8R215yhJOSXuhO/0qr3tFNnNMoxyOB+NIQSPC6tGxUg5yNqDpvTb6OYAOQG7NUkk7RScr5Ck7GqS4T44ktnSHUvOnTxO4+frVoafr9ncxDEqyQHGGB3GaAtgfO4NZUPb3ng7q/PEd1YVlBBR+yzTop45Fv7nyMGwVG+DRt9ji8MoOYBhjrWVlALcW8Fw69LaubyS38CMpgIGzk59RQ9/7s4kj5Rqj9D/AKgf+qsrKBhJwAEd0/aWQMYzB/8AtTW54N5Lh4/2gSBCG/ufjj+KsrKCEvuHvBJH2oHDEf3WO3zod1CzMQciUHH/AGf+NZWUEFOvm/4V4q83Jk1lZQLlMPgH8qxdhn17VlZQavbr17HqK0FshBIJ26A1lZQayxDlDE/L4UyuI/KXz3xisrKBvisxmsrKDwDzGvV3PzrKygcWh5XfHpTogMpzWVlA2IAf60ScK2q6wmrwXkknJBpckiBCB5kKlc7bgVlZQDW/N1reXzBCfSsrKD2DfrT2I46VlZQOYmwxPWlWPk5vn+tZWUHuMaRen0kQ4qLFZWUCiuR6VI2Oq3dlMGglI6ZHY1lZQWDwxxPeKuGAZW+6x2rKyso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488" name="AutoShape 8" descr="data:image/jpg;base64,/9j/4AAQSkZJRgABAQAAAQABAAD/2wBDAAkGBwgHBgkIBwgKCgkLDRYPDQwMDRsUFRAWIB0iIiAdHx8kKDQsJCYxJx8fLT0tMTU3Ojo6Iys/RD84QzQ5Ojf/2wBDAQoKCg0MDRoPDxo3JR8lNzc3Nzc3Nzc3Nzc3Nzc3Nzc3Nzc3Nzc3Nzc3Nzc3Nzc3Nzc3Nzc3Nzc3Nzc3Nzc3Nzf/wAARCAC1ARcDASIAAhEBAxEB/8QAHAAAAQQDAQAAAAAAAAAAAAAABgMEBQcAAggB/8QASxAAAgEDAgQDBQUFBAYHCQAAAQIDAAQRBSEGEjFBEyJRBzJhcYEUQpGhsRUjUnLBJDOy0TVDY6Lh8TRTYnSCktIWFyVEc6PC4vD/xAAUAQEAAAAAAAAAAAAAAAAAAAAA/8QAFBEBAAAAAAAAAAAAAAAAAAAAAP/aAAwDAQACEQMRAD8AT4vB/b2oEebMu35VZ3BUfh8OWCDtH/U1WvFIkbX7sNk80uAPXpVn8GpycPWC+kf9TQMeN9uHdXIGWATp/MtU8ZeXdlroSKMG6lYgEE9D8qi+JOHdM1Gxnea1jEqxNyyKoBG1BRP2qIvupH+dLqYXHvEGnfC+hLrXEMFhI5SJiS7DryrucfGrWk9nfD7oFSGaPA6rL/nQVAI0b3ZPlXhgJ3DCrSn9mOmMP3F5cR/MA1HXHsul/wDltTX/AMaEUFbzwM33Qa1spfsN7FOY+YIc4ot1b2d6/ZRGSB4rgd/DbcfQ1Xd7PdW1w8MwKuh5WU9qAu4l4mTUrYRRRFTy4O1B8ML8+2d62huJGwSNqeLcFRkKNqCa0qyUoCwPSpeO3jGByUIw8SXETeEqLj1qYt7+5lAKsN/SgJrdAu3IPgachynvBQKhrbx5Fy0pH0plr8V3FbBo5Hx3NAUfaFIx4q0k11CuS0ooI0KdmufDuXds9N6nHn0kMVe+tgV6hpRt86CYbULYDPOSKRuNZtYUL4Y4ptZfZbrMVlcW05G5EcgY0pqGmSmzlAUAEb0DIcVW7yhI4iST6VJHUbhlHJDj44oBMLxy+TYqe9HGiwXFzbRs74oNjd3hPQCtJJLphuwqW/ZJYglzXq6UmCCTQDF4ZyjgSnIU9KDLmadpGJkfOSCM96tG505Io3Zcg4quLuD+2uoHvN+FA2tSr8wkZi4O4pZolY7ISO1SfD9klxdyq6DmHw796nzp6RnBQUAOYmztCeuOlIvBMXAEPf0o2nswMlVABNMmtznmoBV4Lg9IwKQe3mDEbUUyW5CEkdajJ4PMcZoIRreYrgkYpM27A7NjftUu8R70i8RHrQMliYffP41lO/COd6ygs/VrfxdeYZyTcnzN061aHDkPg6Raxj7qkbfM0EvbCTV3dmBEcpYcy5Geaj7RxjT4dwfL1HQ70CkAP2iXrjNe6h/0G4/+k36GvYf76X51rqJxYXJ9Im/Sgqj2cRY4ujPpHIfyq4Kqv2dx44nzjpE5/SrUoMrKysoMO9c2+0aILxpqKgYBl7fIV0lXOftDHNxnqDb/AN7/AEFBHWFmkigkU/bTk5D1pbRoCyDbaps2J8EtigBZLH+0MF+oo54W0UTWikrk571BNak3TYFWZwxahNNi23xQKWOhLye6Pwphxjb2emaHNc3zLFCmw9WY9APU0b2sfKgFVB7e7ySTUdJ0vmCwhDMQehYkjJ+QH50Fd3WseOSlsjLGeuOp+GaVi0i+eDxmiVkZfKoIYEfId/pSb88s01raW48JDlSo3I+JqV4e4Q1jiC2D6VZCQqxDyO/II+wG/egGhFc6bILm1aW3uIXO6nDIf+Ro+4T4+k1Hl0rW0Xx5gRFdDChj2Vh0yfWkJuD9fitpINS0+UMi4Dk8xP170Eapp0lnIBnzrsy4IKkUFg3Nph3Zlweajjh+0C2MZx1HSgHhjVjrenFLgD7VAyrIf4wejflvVr6TbclnEMY8ooPBEK1MI6jvUgYMHpWjRbdKCG1CA/ZpCB2qrLyHlvWYnYsQQKuK8T+zuB0xVaXlrm9c47mgV4ftj4hmA82cN8/X60USwrIg5wcHcEVHcNBIrV2YZHQ/L1+lO21MRyvAUwy9KBK6s+XI5TUc9r5CMYp3NrOxV0GR0qJuNc3OE2oEp4+VeVs7dqjpbXuNwdxXs+rM8mcAUyn1NyPLig9ktu/emzwHG4NaNqMp2DAGkHvXY7E/QUCghIzzDvtWU1N0/djWUF5soW7YHdiud/ic0aaVhdNt/QIBQQ7F7+ZQQCdsj40caX/o+D+QUCsezybd6Z61cGLTbryN/dsM9jtT5Pef5011oA6Td7f6pv0oK54Enjt+I1MmR4kbIuBnc/8AKrSzVcezyIHXZnKjKwNyn0yRVkUGVlZWUHhIHWueOOMPxZfkEEGYkV0JNGJFPrjY1zzxNFniK8A7TMPzoJDQSgUAmih1iNocEZoc0TTPEUEE/jU7Lpbx25IlO3xoIWODnuHwO9WPoSKljENulAVjEwmZT2Pej/TIH+zR79qCdiK4zmqV9rHDut/tS/4hTE1i8og8JTlo0VRhiDtgnPTpVxRxSY6mlZLOO8jCXSl4SpRoXAKt8SMUFHeyXhS51HVBfXti5slOW8QcqEjoAO9X3BBDbx+HBEkafwooA/KtbW3hs7ZIbaNY4kGFRRsKYanqs1mnOllPL5uXCx5z8euQPjigk3K4IfBHfNDHFWkaPeWcizafbvKylQ/hjmG3rT+z1uO/sftRgltkUZczDAH1oa1jjDS5nW0g+0TSzYWJkjIVi2wIY45uhO3pQVhwDozQte3xPkM32eMeoU5J/T86u2wVRbJkjOBQwLCCwt7WytUxDFsoJz3yST3OSaJ7e2kaJd+1As4X1GaTIX1Fb/ZZD3pJrd2GUYMPVTmga6go+zvj0oAdAbiTI3GaPryB1hYtnGKDXiHiyMB60CujQsloDjff60xazN1qfNk4Q4I9R2/yog06LlsF23xTLRctqcoIyuTigTntdJgfE8saE74ZqbXEegkcpuIf/NVc+0mRxxRcortyrjGDQ61jfiAXDRTCI9GOcUFzQaLptyhktwrpnqK2m4csjIsaQBnYbACkfZhaOnDSGfmyzkjPpRlYQj9sIcAgR96ANl4SUDK2ZptPwyIEMjWZCgbnFWxKQo91cUx1Ao1rIOUe6e1BTWuaZDFboY0AJb0rKneIIAVhUd2P6VlAWujx35mkAEZxj8T+dHGlkNp9uw6GMEVXF5dB7mQZKrzgnHwG1WJozc+k2bE55oVOfpQOkG7fOmmuHGj3h/2TfpTqPq381M9fONFvD/smoAz2cf6VuvhD/wDkKsOq89m+P2reEdod/wDzCrDoMrKysoMPQ1z3rpDcRXm23jt+tdBnYH5Vz1qY5+ILo52MzfqaAw4dhHhLsBtU7cxD7O3TpUVw+MQDftUxMT4J27UA5aQZuG+LCrB0+LlgT5UGWCBp9v46Itc4m0zhnT0kv5QZmXMVshHiSfIdh8TQS2p6lZaPYPe6jOsMEfUsdyfQDufhSXD+qrreiWupxfu1mBYxg55dyOU/EVz/AMQ8VajxVqEkl/JyQxNmG2T3Ix/U/E1Yfsa1pR9o0SY+9maIHsdgw/r+NBaKsQueuKRvFgMebkZXpy4zn4Y716W8I4c4Gdj60zmveVy/gNIF6MGUfhk0G2rrGug3SxoqoIDhcbAY6UJz2VvNf2W6sYSJIkQbKOvMf0pLiTiKSOcWkD3MCXB5TA1uDzdshs7ZP6VXFx7Tb3TdauhZWdrNbACHEmSSF/hYHYZ+dBaMsZa4i2+9RRbpiMVVOk+0/QbwI98s9jKvvIUMgPyK/wBQKtqLeNSOhANBtGPOM1FaNawW0NzHbRrHELqTCr8MAn8QamIx51+dRmiZfT/EP35pm/8AuNQa6mv9lf4igxYd5s+lG2rD+ytv2oTVfJKT1oHtrFy2aL25aZ6Nb8t7K3L3qVC4tB/LTfREz4jehNBSPH8bS8ZToB70irVs6vp1vHwfHD4KbRDGw60BRaUOIfamtjI/LGZyzkdeVRkj8qt3jbSYI+GJVt8xtHyhGHXqBigj9Ctlg0q3SNQAF6UlfWOp3OoK2mXCwsib5Gc1MWlsLe1hi64UCmaXpttYaH+JM0EBBa8aNqvgTXEJgx7+MUrNZcUROTczQvAG8wUYJFGGkTi8upsf6uvJZ/tEFyuf7tiv4UABrEQa7tk+DE/hWU61FC2sxL2EZO1ZQR+pXHhXF0yIdnIAA23GM1bOh/6FsP8Au8f+EVSuq3fLdXAQndzgVdukbaVZf93j/wAIoHEff5mo7iY40K9P+yNSMR2P8xqL4sbl4fvT/s6AS9mXm1G/J7RKP96rEquvZa2b7Ucf9Wn6mrFoMrKysoNX90/KuerpubXLg56zN+proSc4hc+imucjJnWZic7yn9aCyNEX9wvyqUuABbsScDG+ajtDINsm3ahj2k8RSQsNFsjgsoa5fPQHcL/U/OgZatxiLMvDpHK8xY5uGGVX+UHqfy+dBFzc3F3eNdX00k00h80kjZJ+tavC65YMCCPdYd6SjuAjcrr5c4KtuV/zFBrI/g3rY3DDYetS+la3LpGp2mp2hHiwsG5enOO4PzGRQ9qHMjRypuANs/M7UlBM7rhsBfUHNB1lpmpafxJpSXdhOskT43Vt42xnlPoR6UK8S8eaHw5qcml6zzyTpGH5olyCD2PofhVPcE8W3vCurCa2bxLeTCzQMfLIO3yPoaYcXNbT6vdXVhI8kLXDSxmTJcBhzYOe4O30oJDjfi/TdSnaPh23a3if+8mY4Zs9lHYUGjOdvy9KmZuKdZ5ir3MRA/is4P8A0Vvb8RzE/wBr03R71e4msEUn/wAScpFBFQ2N1OiSQwu6PIY1K92wDj8CKtvhP2ma1pditrxDpE95DAmBcRMFlCj+IHZseu1Ceoa1wrd8MC0i0q60+++1eM0VufFiPlAOCzAgY6Dc7Vpwxqdrb6ZraT3XJE9g8VussRGJWYYC4zv1oLf032p6DqOpWNhawX4ubqdIlWWEIFyepOf0oCb2savpEsumwafYvFbTyRq8nPzMOduuDUTwNqMA4g0WOZcStexKpVQPvDrggf7pqK1mLT3lnd3CTmaRmx1PnPy/Q/OgPLH2wxXaeDrWmeCDt41s/MB81O/4Gim2kgu7Nbm0lSWCXDI6HIIqgntIpCBDcofgT1/Q/lR17LdTlsrifSb+VEt5f3sDSOFAcHcDOOo/SgteUctuPTlpLSF5YZG+Zp1dIfB5RnJGwpOziaC3mR8B1TmK56Z6UFNaPfy23tShuYPe+18pB7g7EfnV8cWkHRsfxSx7f+IVz/w7E917RIQoLEXnMcdgDV8cYzrHp9ohPv3MY/OgUlXZSo2xQ1f+TXhJ/s8GigDIA+G1BWtTTLrlxGi5AiyNu9AVcHsrxXknfxCM0pp/hvpF3KBu0rnPruaiPZzPK/D15PMMETP1GOlSumyK3CkcoOfEGc/M0AxcFf22ds8sVZTS4mzrdxg7KgFZQCGpEm7nxv52OKvvSDnSbI+tvH/hFc+3rAXU575bb8a6C0leTSrNfSCMf7ooF4d1J+J/WoPjuURcMXhzuVAA+tI8Z3lzY6GJrS4e3k8cAuvXG9VRrGv3d2jWzXMtwSdy7Z3oCrgTiPSNGt5RfS+E8xAL4zjGcZ+G9HtlxLol9MsNpqdrLI3uoH3PyzXO8g5T5zv3puZJVbmjLAg5BXsfWg6lztmtRLGxwrqT6AjNc6R61xBexGO71C9kg6FWlOCKd+UQCSNysg3yGwfxoL7v5khs5mkYKAhO5+FczvdBNQklY7c5NbanrGoRSsDe3Dq/vB5Cf1qEaVJcs0hDE9MUB/b8axWduqRLzNigy91M6nqFzdXBPizyFzt8dunpTOMeHzEOrFhgClF5YXWUKT1oN5kmXJhnQr15WHeo6R5Af3qcr5xkdvpUysizqwCnIHlJXbNMr6JguORfg3rQNJMy6a64y0b9vQ00tZeYeH99dx8R3pS1mIkkgk25lB29R/zpC3T9+V6bgg56UCqsWJBJJHSnL3bJ4M5HP4bgSL/EP+IJFNLmNoblge561tLtFnHUYNBrf2/gSHlbnicc8T499Ox+fYjsQaQRiDvjHoRTq3n5YDE3hvCSW8GU4wT3Rux//t6azFVPkV1HoxBx9RQLCVc+ReUk+vT8aVtWzIsbBTk9DzdfpTnTuGdbv5E+zaXdSL4iRsQvul/dz6AjfJ2q9NI9jvDEWmwpqkE1xe8g8aRblwC3fAGNqCteGbO0h4h4cAnZJ/2gjMGjZUI5gQBnehbU0ljvJWaQ+d2Yb52LGrg1T2WW+g6npercPXN00UF/AZbWU8/lMgBKkDt8apvV4Lm1vZPtkU0KyOzRNJGQHXJ3B7j5UDcynGGVT8xRH7PNQSy4r095bU3MBcq9vjn5sqRkLvkjOR8qGAskoLIpZV2JHSrm9iHBlzFLLxBqKvCy5itomXc595jnp6D60FrQypNH9pixNHjGVGJF+BB7j8a1vYYTHP4iIvkBMi+XmB23pxHb21i88xcIZyDIWIAJAxUBxBfQz6ZdC3kWSFYXDMp2IG/60FL6JqFlovGN1qFtLLcQQtN4f7rJfIIXIB6c2Ks7ifWrbU9M4dvop0EVxNG5PNspxuPodqoXncXJYMy5Yk4bGe/Wpvhs397d21jYkMzy+IniNhVPc7/Sg6MVPKuOoFV5rN8IOLboyOFhWEE5PejbhTTLnR9CtbG8uvtM8Snmk37knAz2GcVR3tMuJRxbfJEzBSANvlQWhw3rkEnAupXUWEVBLjfvXnB2pG74G05bpgMqATnrVCxaxqFvpk+nQ3DpbSnLx9jRPwFqt0mmXcEjloEZQi/wkmgP4Y7eTUNSczedWVVGe1ZUGoX9q3R8Q8xxlR8qyggryXMshPUkkmujNN2061A6eCn+EVzbdf3zemx3rpPT/wDoFtj/AKpP8IoBH2lgtwqRnB+0f51UMfLENvePerW9qs5h4YjA+/d8v5NVPu5wCAaBG4fmmPzp7asRF+6VcA4JIzUW4YyEhSfpUvZ3NvZ6VL4y5nf3V9KCU1Epp1n4k8oYkZCDqaGRPc3cjyM/JHjyiml3dS3cvNM5PoPSvJLvlUIOwxQK6X9hur7wtWmZFPRx6081XS+H4CfB1EsfQDNC8rczHI3JpfT9MutSfkgTPqx6Cg3k+yRSg20zOR0zT6Agou2Wp/b8JWyqfFui04BwE6Z7VFWjcoMTnzKfTpQSEbcijrvvUff3PMREoJA9KflCUJXAJ6kmoq5l8IlFUFiaBlcI0TrM2Ob0HpSWcXXl7jvW8yO5LSd6bI374Y3NA91AhirnO4GQPSvY1DxcgbKEZVh3rS4JZBn0prBK9vJkeZCd1oE3JQMncGnc6JLAsigZxvikLtlZy0TZV/xz8fjXtu7NCVUg4G4NAbR+0u8s5NCn06zWGfTbQWlwWfK3cYxgMANsYyD1BNXjwtxZZ8SaTFqFmGCMeV0YbxuOqn/OuUn8r4Iqd4Y4s1Thz7RHp0g8KceaN91DDo3zoOoZ9esbSWFZ7hEaSRUUMwGSTjFUhxN7QLiTTI9BsraNhbAwyyTxhwCpI8qnb60IaZf3ep8V6ddX9xJNJ9shbLnp5xsB2rfWgsGu6mCMYu5h/vtQG/sO0/S7nXLqPU7eOa6RBPa842Ug4bb16H8atrifiaz0KCOJJFFxNnwxjoB1Y/CudeGNbOkcQ2N+GKpDKPE+MZ2YfgTVr+2sQGy0G/tyrI7PGsi/eRlDD9M0EbrPE02oO6GeSXOxZsKuPQAUxOoXUlq1sZiImGGQdMUNJMQoY7DtTm1vCwyx2FAP65ZJa3RMR8rdM1L+zrxDxZYAscAkAZ7Ux1SdpZ35Y+dCMZxTjhV5tP1aC8WPPIdlPeg6Qz5evaud+OFa74kv2QbiUgfSrZ03jOC4ylzE0TdB3FVjq0TvrVzMqnllkJFAJGyUYdlJD/ke9EWkWf7L0oNnmFxdJyntilb2zkROUweV/Mp9G/4ij7hbh621Xgq0mkjKyRStKDQCWm3Ak4j1DK55VG5+lZUpc6D+y7C91QvlpmA+XmFZQCKOZLgd/XPpiumLEYsoB6RL+grmKA4lzn1rp2z2toh28Nf0oAf2pELw/abc2bwn8mquop7eNQ0yxgUde2F+Xh+wHMVBvGyR/Kapx3znLE/M0E9qGt24Ro7K2jBP3ytD8hMjF3OSeteM2Pu1kdwqxyK8KuWGFJPun1oEHI5yewpvcHuM5pQ8xGwP4UlKknhklTgd8UCdham5l8x5Y13ZvQUSWd/BBD4NuQqDt3NC9pBd3c32e1WSRmPuICSfpU9HwTxQjD/4JeHbO64/rQPra9/e55tqhr1VS/naM7eITkemamLPhTiROYyaXMgXqHIFQUbhriQHux+NA+hfnHKd80i0Cxo8h8z+hrW2fklC5/5U4uFAyNz6fOgH5lnlYkqcmmpRkbqKnJYjbo03JzSdlHY1E/ZyQXmbDHoooMZwUGTTdvePzrdlYBh2HcjrSIJ5sGg3li5Nwcg7/KvbQ4lwe9KuhMSDOT0pohKuDmgUn2lOe1aqO+dztW9xvKSPQfpSa9Ov40EvoUix6tYnuLmL/GKfcZHwuLdai9L6b/GahNNbGpWjek6H/eFEvHdqTxzrhZuVPtjnbr1zQDnPy49akYtSu7lYI7u5kljgTkiSRywjUdhnp9KVt4ISoCooPf41lzp2BzxbbdKDabVQAFXf1pFNQlY8qnlWo91ZGKsCCPWlLYFnA7UBZpJDoMgE981MeCCFZUAAPUUNWEzIVwe9HGmxLc2mPvY3FBpZBXcb4P61Mw6fFKytKmR96oy1t2hnAYHIOx9aJbCMYySck9KCQ/8AZax1KzCJIw7ghuh7UR6RpkWmaWtpF7gB6+veomyMlu4aM7dxnrU9bzrKmCQCegoAzi3SZ7rQZbG1QmQspA+AbNZRPrAaJFkTIB2b+lZQc6r723ftXT9rtbx/yD9K5fjb96p+NdP2pPhJ/IP0oK49s5X9haaDne6c7fymqxGkTjQxrJjR7TxvALeKOYNjPu9asv2ykDRNLB3/ALS/+Gqqii8SJkLugzzAZJXPx/zoEDOoG0S/XetVuUEcgaMc5xyEDYeufWlZ7WaDlfCurdCpz9KbSOjbmNQaBF7iXpzH6UmiXFyxSISSE9QN9qVdxy7IufjSE15PGhjicxq43CbZ+dAb8A8Y2HBujapFdW0UmoyOHh8mS/blLdgOtO7n23arKHEOlWkZPulnZsVVcjnpnOPWvEzQGV/7QeJdUkKveLGrbFYUCjFDgJSUMOxrSzUklz0A/WnDoDn0zQLQzDIL5wfdb1pSS95PdIOO/pTS0lGTFIPJ2+FJ36BAN+o6jvQbNLNckAuFX1ztXgjSNsnzEUxWRl7nHzpxFOq45vz70Cd2rcwOMc29NGjKyAVIGaNjnGSOlN5fM2wxn0oEucgcpGRTdNzS7LgfGtfC2yDigd6dp76lNJFFKiMqcw584PQY+HWk7mxa1dkmmj5lOCEOc1tp9y1rLI65DGMqCKW11BDcJEGLMFDOT6kUDO0IW8gI7SqfzFF/tKLQce6wpGzThvxUUF25ImQ+jD9aN/bOhg4/vSOkkcb/AO7j+lAOQzGJyG9dqmreZZUHQ0Mhy6Bu4qQtLjygZoJK+sluEJGzDpiouOJ7ablYHfual7a4BOGIxinUlql0gG21AztHJZBtijTQ5eR07A0HC0mtZQ3KWj/SifS5QeTB3I7UBSsazPkjBU9fSpmyiZRgj51DWMvJcYYbNRPZgMARtQPbNeYAYqQWHy7ZB7H0pG3iZCGHSpGNeZc0DDUZZjaEqiu2Rs3TOaync0GVIPunrWUHM0a5lXr7w/WuoLc4jX+UfpXMkSsJ4yO7jr866ZgOEH8v9KCuPa8Q+maUh3PjSH8hVbx24OdiuCNx6VYntXfNnpK4+9Kf0oBQ+V8D+GgbujRyMARzKCebG+1R1wobPOp5yc5xjFSF2T9obG21LXtusgfIAYMMH50A7NGVz6DuKYzDocVLXCGLIxtnp61H3EZHmA2NBGuPMd+9bRj0Ir1lLH0zS8KKBlxQOrRcRDcbkmlpF67426V5ajY8vbpXsjAOQV270DUp5hnAJpHUXaMIreYdjTx0UkcuCBimepR/vQB2GaBkH5qwkDrvWkinmxWvOwO9A4Vh1/OtjJ8Kbhga2B6bUC6kv2AFbGPOwrVZOw6+tLRZI6fKg30qxnv9UtbO2j55ppVRVx8as2+9imt3t5JcnVbECQ53STYenSvPYPZ6bLxHd3FzNGb2CLFvCx3395h9NvqavsAYoKAPsM1OONmOsWpkAyqpAxyfqa89sPC2tahrLa5Y6fLcWXgqjPEOZkKk5yo3HX0q/pcchLDIA6VD2uPBAWVo/FJMbncN/wBk/Gg5DTKdehpaNuQDfbtUnxLpT6ZreoWEpXxIZ3GF32zkHPyNQwcqd9xQStvMRUta3fhgbihuOXpg07jmOBuaAxt545ACCMntT20aLxAyr5s70ERXrxnIJFSun60AwSY4+NBZFivjcjq4YAY3om05ioAYb0B6TeqCrxsMfCjjSpkuEBU4buKAltGLAb/SpCGom0ONiak4D5cdN6BwR9ayvUIPQ1lBzLCB9rhHXLj9a6PiP7s4P3dq5ys0LXlvncmVenzFdEQt+7bfsaCt/asMW2kK5y3JITj18tAq+6cH7oo29q7ebSVU/wCqkJH1FBAYeGDn7lA2ud7lyPQU7nYc0gOSMrTVxmQk7g4pefPmO2CFIoGV0oYY+JxUTdLhCcDPcVKz53x1JNR1xkkZB70EZInLg14CAAPxpSQ+Vh37fGkwpCg+poHls4WPIPmrdm5h5hsx7Gm3LhhgkHArcyOoyRzp65wRQYycrArsfnSVwJHlLnfOKWSVCebmAI7Gtp508PB7nG1BHOmxYDrTV12GRT2Y7jbC9vjTaTGN6Bt0NbJJg714w32rzFA6ilTAB2pw1wqRnl6j3RUd0Nb7nrQOtNvLmyvBdWk8kNwhyskbYIPzqwNG9sHEmnR8lx4F4vrMuD+VV3apzGQfAVuVK7GgvLQvbRFezpDqdnHbBiAXEhK/E9Pyo8vnjliSCJ0aC688Dg5USDcb/HFcoHvVzcO8YPHwyTxJe25kVhc2skIz4eNlR1UeXJG3qDQVxxRejUOLtSucECW5cYPw2/pQ+68kjKexpxLM007zucyO5cn4k5NJ3eDOSPvb0HiRK/Q4+NbrbS/dYnFeRHBGKfW7bYIoGuJ195SRivRIDjnTG25xUqOVgAK1MatnyjfrQa6fq8un8jRvzKfeQnIxVk8K8R215yhJOSXuhO/0qr3tFNnNMoxyOB+NIQSPC6tGxUg5yNqDpvTb6OYAOQG7NUkk7RScr5Ck7GqS4T44ktnSHUvOnTxO4+frVoafr9ncxDEqyQHGGB3GaAtgfO4NZUPb3ng7q/PEd1YVlBBR+yzTop45Fv7nyMGwVG+DRt9ji8MoOYBhjrWVlALcW8Fw69LaubyS38CMpgIGzk59RQ9/7s4kj5Rqj9D/AKgf+qsrKBhJwAEd0/aWQMYzB/8AtTW54N5Lh4/2gSBCG/ufjj+KsrKCEvuHvBJH2oHDEf3WO3zod1CzMQciUHH/AGf+NZWUEFOvm/4V4q83Jk1lZQLlMPgH8qxdhn17VlZQavbr17HqK0FshBIJ26A1lZQayxDlDE/L4UyuI/KXz3xisrKBvisxmsrKDwDzGvV3PzrKygcWh5XfHpTogMpzWVlA2IAf60ScK2q6wmrwXkknJBpckiBCB5kKlc7bgVlZQDW/N1reXzBCfSsrKD2DfrT2I46VlZQOYmwxPWlWPk5vn+tZWUHuMaRen0kQ4qLFZWUCiuR6VI2Oq3dlMGglI6ZHY1lZQWDwxxPeKuGAZW+6x2rKyso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490" name="Picture 10" descr="http://www.qmagazine.ro/wp-content/uploads/2011/08/George-Enescu.jpg"/>
          <p:cNvPicPr>
            <a:picLocks noChangeAspect="1" noChangeArrowheads="1"/>
          </p:cNvPicPr>
          <p:nvPr/>
        </p:nvPicPr>
        <p:blipFill>
          <a:blip r:embed="rId2"/>
          <a:srcRect/>
          <a:stretch>
            <a:fillRect/>
          </a:stretch>
        </p:blipFill>
        <p:spPr bwMode="auto">
          <a:xfrm>
            <a:off x="304800" y="3581400"/>
            <a:ext cx="3810000" cy="3009901"/>
          </a:xfrm>
          <a:prstGeom prst="rect">
            <a:avLst/>
          </a:prstGeom>
          <a:noFill/>
        </p:spPr>
      </p:pic>
      <p:pic>
        <p:nvPicPr>
          <p:cNvPr id="20492" name="Picture 12" descr="http://t1.gstatic.com/images?q=tbn:ANd9GcQFXOP8syFfRocX-1dNvAXVAULEQLxOTHZQBhHvKDdfxHkfv8Rp"/>
          <p:cNvPicPr>
            <a:picLocks noChangeAspect="1" noChangeArrowheads="1"/>
          </p:cNvPicPr>
          <p:nvPr/>
        </p:nvPicPr>
        <p:blipFill>
          <a:blip r:embed="rId3"/>
          <a:srcRect/>
          <a:stretch>
            <a:fillRect/>
          </a:stretch>
        </p:blipFill>
        <p:spPr bwMode="auto">
          <a:xfrm>
            <a:off x="4876800" y="3581401"/>
            <a:ext cx="1676400" cy="2971800"/>
          </a:xfrm>
          <a:prstGeom prst="rect">
            <a:avLst/>
          </a:prstGeom>
          <a:noFill/>
        </p:spPr>
      </p:pic>
      <p:pic>
        <p:nvPicPr>
          <p:cNvPr id="20494" name="Picture 14" descr="http://t1.gstatic.com/images?q=tbn:ANd9GcQ5CndmdnS3HiIslUFrpf4PU0xunoBh-sOuu5PZOIm12GRVwBl7Fw"/>
          <p:cNvPicPr>
            <a:picLocks noChangeAspect="1" noChangeArrowheads="1"/>
          </p:cNvPicPr>
          <p:nvPr/>
        </p:nvPicPr>
        <p:blipFill>
          <a:blip r:embed="rId4"/>
          <a:srcRect/>
          <a:stretch>
            <a:fillRect/>
          </a:stretch>
        </p:blipFill>
        <p:spPr bwMode="auto">
          <a:xfrm>
            <a:off x="914400" y="1447800"/>
            <a:ext cx="1763889" cy="1905001"/>
          </a:xfrm>
          <a:prstGeom prst="rect">
            <a:avLst/>
          </a:prstGeom>
          <a:noFill/>
        </p:spPr>
      </p:pic>
      <p:pic>
        <p:nvPicPr>
          <p:cNvPr id="20496" name="Picture 16" descr="http://t0.gstatic.com/images?q=tbn:ANd9GcS3eP6tIJFkV_R9RIQO30bgMNYoTQ2RRJXOMGG1yvh-hq139Kg5"/>
          <p:cNvPicPr>
            <a:picLocks noChangeAspect="1" noChangeArrowheads="1"/>
          </p:cNvPicPr>
          <p:nvPr/>
        </p:nvPicPr>
        <p:blipFill>
          <a:blip r:embed="rId5"/>
          <a:srcRect/>
          <a:stretch>
            <a:fillRect/>
          </a:stretch>
        </p:blipFill>
        <p:spPr bwMode="auto">
          <a:xfrm>
            <a:off x="5377200" y="1066800"/>
            <a:ext cx="2014200" cy="2362200"/>
          </a:xfrm>
          <a:prstGeom prst="rect">
            <a:avLst/>
          </a:prstGeom>
          <a:noFill/>
        </p:spPr>
      </p:pic>
      <p:sp>
        <p:nvSpPr>
          <p:cNvPr id="11" name="Title 10"/>
          <p:cNvSpPr>
            <a:spLocks noGrp="1"/>
          </p:cNvSpPr>
          <p:nvPr>
            <p:ph type="title"/>
          </p:nvPr>
        </p:nvSpPr>
        <p:spPr>
          <a:xfrm>
            <a:off x="457200" y="274638"/>
            <a:ext cx="8229600" cy="715962"/>
          </a:xfrm>
        </p:spPr>
        <p:txBody>
          <a:bodyPr>
            <a:normAutofit fontScale="90000"/>
          </a:bodyPr>
          <a:lstStyle/>
          <a:p>
            <a:r>
              <a:rPr lang="en-US" sz="3200" dirty="0" smtClean="0">
                <a:solidFill>
                  <a:srgbClr val="FFC000"/>
                </a:solidFill>
                <a:effectLst>
                  <a:outerShdw blurRad="38100" dist="38100" dir="2700000" algn="tl">
                    <a:srgbClr val="000000">
                      <a:alpha val="43137"/>
                    </a:srgbClr>
                  </a:outerShdw>
                </a:effectLst>
              </a:rPr>
              <a:t>George </a:t>
            </a:r>
            <a:r>
              <a:rPr lang="en-US" sz="3200" dirty="0" err="1" smtClean="0">
                <a:solidFill>
                  <a:srgbClr val="FFC000"/>
                </a:solidFill>
                <a:effectLst>
                  <a:outerShdw blurRad="38100" dist="38100" dir="2700000" algn="tl">
                    <a:srgbClr val="000000">
                      <a:alpha val="43137"/>
                    </a:srgbClr>
                  </a:outerShdw>
                </a:effectLst>
              </a:rPr>
              <a:t>Enescu</a:t>
            </a:r>
            <a:r>
              <a:rPr lang="en-US" sz="3200" dirty="0" smtClean="0">
                <a:solidFill>
                  <a:srgbClr val="FFC000"/>
                </a:solidFill>
                <a:effectLst>
                  <a:outerShdw blurRad="38100" dist="38100" dir="2700000" algn="tl">
                    <a:srgbClr val="000000">
                      <a:alpha val="43137"/>
                    </a:srgbClr>
                  </a:outerShdw>
                </a:effectLst>
              </a:rPr>
              <a:t> </a:t>
            </a:r>
            <a:br>
              <a:rPr lang="en-US" sz="3200" dirty="0" smtClean="0">
                <a:solidFill>
                  <a:srgbClr val="FFC000"/>
                </a:solidFill>
                <a:effectLst>
                  <a:outerShdw blurRad="38100" dist="38100" dir="2700000" algn="tl">
                    <a:srgbClr val="000000">
                      <a:alpha val="43137"/>
                    </a:srgbClr>
                  </a:outerShdw>
                </a:effectLst>
              </a:rPr>
            </a:br>
            <a:r>
              <a:rPr lang="en-US" sz="2800" dirty="0" smtClean="0">
                <a:solidFill>
                  <a:srgbClr val="FFC000"/>
                </a:solidFill>
                <a:effectLst>
                  <a:outerShdw blurRad="38100" dist="38100" dir="2700000" algn="tl">
                    <a:srgbClr val="000000">
                      <a:alpha val="43137"/>
                    </a:srgbClr>
                  </a:outerShdw>
                </a:effectLst>
              </a:rPr>
              <a:t>Romania's greatest composer</a:t>
            </a:r>
            <a:endParaRPr lang="en-US" sz="3200" dirty="0">
              <a:solidFill>
                <a:srgbClr val="FFC000"/>
              </a:solidFill>
              <a:effectLst>
                <a:outerShdw blurRad="38100" dist="38100" dir="2700000" algn="tl">
                  <a:srgbClr val="000000">
                    <a:alpha val="43137"/>
                  </a:srgbClr>
                </a:outerShdw>
              </a:effectLst>
            </a:endParaRPr>
          </a:p>
        </p:txBody>
      </p:sp>
      <p:pic>
        <p:nvPicPr>
          <p:cNvPr id="20498" name="Picture 18" descr="http://t1.gstatic.com/images?q=tbn:ANd9GcSGI_2UEHdHAHKsTvhI1xroWKWIR3pcgpaW_p9nbDhb1-f7H3Hx"/>
          <p:cNvPicPr>
            <a:picLocks noChangeAspect="1" noChangeArrowheads="1"/>
          </p:cNvPicPr>
          <p:nvPr/>
        </p:nvPicPr>
        <p:blipFill>
          <a:blip r:embed="rId6"/>
          <a:srcRect/>
          <a:stretch>
            <a:fillRect/>
          </a:stretch>
        </p:blipFill>
        <p:spPr bwMode="auto">
          <a:xfrm>
            <a:off x="6934200" y="3886200"/>
            <a:ext cx="1905000" cy="239077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0"/>
            <a:ext cx="7813430" cy="457200"/>
          </a:xfrm>
        </p:spPr>
        <p:txBody>
          <a:bodyPr>
            <a:normAutofit fontScale="90000"/>
          </a:bodyPr>
          <a:lstStyle/>
          <a:p>
            <a:r>
              <a:rPr lang="en-US" dirty="0" smtClean="0">
                <a:solidFill>
                  <a:srgbClr val="FFC000"/>
                </a:solidFill>
              </a:rPr>
              <a:t/>
            </a:r>
            <a:br>
              <a:rPr lang="en-US" dirty="0" smtClean="0">
                <a:solidFill>
                  <a:srgbClr val="FFC000"/>
                </a:solidFill>
              </a:rPr>
            </a:br>
            <a:r>
              <a:rPr lang="en-US" dirty="0" smtClean="0">
                <a:solidFill>
                  <a:srgbClr val="FFC000"/>
                </a:solidFill>
              </a:rPr>
              <a:t>George </a:t>
            </a:r>
            <a:r>
              <a:rPr lang="en-US" dirty="0" err="1" smtClean="0">
                <a:solidFill>
                  <a:srgbClr val="FFC000"/>
                </a:solidFill>
              </a:rPr>
              <a:t>Enescu</a:t>
            </a:r>
            <a:endParaRPr lang="en-US" dirty="0">
              <a:solidFill>
                <a:srgbClr val="FFC000"/>
              </a:solidFill>
            </a:endParaRPr>
          </a:p>
        </p:txBody>
      </p:sp>
      <p:sp>
        <p:nvSpPr>
          <p:cNvPr id="5" name="Subtitle 4"/>
          <p:cNvSpPr>
            <a:spLocks noGrp="1"/>
          </p:cNvSpPr>
          <p:nvPr>
            <p:ph type="subTitle" idx="1"/>
          </p:nvPr>
        </p:nvSpPr>
        <p:spPr>
          <a:xfrm>
            <a:off x="990600" y="1752600"/>
            <a:ext cx="3200400" cy="4343400"/>
          </a:xfrm>
        </p:spPr>
        <p:txBody>
          <a:bodyPr/>
          <a:lstStyle/>
          <a:p>
            <a:r>
              <a:rPr lang="en-US" sz="3600" b="1" dirty="0" smtClean="0">
                <a:solidFill>
                  <a:srgbClr val="FFC000"/>
                </a:solidFill>
              </a:rPr>
              <a:t>The annual  George </a:t>
            </a:r>
            <a:r>
              <a:rPr lang="en-US" sz="3600" b="1" dirty="0" err="1" smtClean="0">
                <a:solidFill>
                  <a:srgbClr val="FFC000"/>
                </a:solidFill>
              </a:rPr>
              <a:t>Enescu</a:t>
            </a:r>
            <a:r>
              <a:rPr lang="en-US" sz="3600" b="1" dirty="0" smtClean="0">
                <a:solidFill>
                  <a:srgbClr val="FFC000"/>
                </a:solidFill>
              </a:rPr>
              <a:t> Festival is held in Bucharest in his honor.</a:t>
            </a:r>
            <a:endParaRPr lang="en-US" dirty="0"/>
          </a:p>
        </p:txBody>
      </p:sp>
      <p:pic>
        <p:nvPicPr>
          <p:cNvPr id="19460" name="Picture 4" descr="http://t3.gstatic.com/images?q=tbn:ANd9GcRhzTpcL6DKE3XPre6x-cLIfyIuBytV7NHMmyNmQHFPr_f441l4Cg"/>
          <p:cNvPicPr>
            <a:picLocks noChangeAspect="1" noChangeArrowheads="1"/>
          </p:cNvPicPr>
          <p:nvPr/>
        </p:nvPicPr>
        <p:blipFill>
          <a:blip r:embed="rId2"/>
          <a:srcRect/>
          <a:stretch>
            <a:fillRect/>
          </a:stretch>
        </p:blipFill>
        <p:spPr bwMode="auto">
          <a:xfrm>
            <a:off x="5486400" y="1371600"/>
            <a:ext cx="3657600" cy="512387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C000"/>
                </a:solidFill>
              </a:rPr>
              <a:t>Gheorghe </a:t>
            </a:r>
            <a:r>
              <a:rPr lang="en-US" dirty="0" err="1" smtClean="0">
                <a:solidFill>
                  <a:srgbClr val="FFC000"/>
                </a:solidFill>
              </a:rPr>
              <a:t>Zamfir</a:t>
            </a:r>
            <a:r>
              <a:rPr lang="en-US" dirty="0" smtClean="0">
                <a:solidFill>
                  <a:srgbClr val="FFC000"/>
                </a:solidFill>
              </a:rPr>
              <a:t> </a:t>
            </a:r>
            <a:br>
              <a:rPr lang="en-US" dirty="0" smtClean="0">
                <a:solidFill>
                  <a:srgbClr val="FFC000"/>
                </a:solidFill>
              </a:rPr>
            </a:br>
            <a:r>
              <a:rPr lang="en-US" dirty="0" smtClean="0">
                <a:solidFill>
                  <a:srgbClr val="FFC000"/>
                </a:solidFill>
              </a:rPr>
              <a:t>"The Master of the Pan Flute"</a:t>
            </a:r>
            <a:endParaRPr lang="en-US" dirty="0">
              <a:solidFill>
                <a:srgbClr val="FFC000"/>
              </a:solidFill>
            </a:endParaRPr>
          </a:p>
        </p:txBody>
      </p:sp>
      <p:sp>
        <p:nvSpPr>
          <p:cNvPr id="3" name="Content Placeholder 2"/>
          <p:cNvSpPr>
            <a:spLocks noGrp="1"/>
          </p:cNvSpPr>
          <p:nvPr>
            <p:ph idx="1"/>
          </p:nvPr>
        </p:nvSpPr>
        <p:spPr>
          <a:xfrm>
            <a:off x="457200" y="1676400"/>
            <a:ext cx="3810000" cy="4632960"/>
          </a:xfrm>
        </p:spPr>
        <p:txBody>
          <a:bodyPr>
            <a:normAutofit lnSpcReduction="10000"/>
          </a:bodyPr>
          <a:lstStyle/>
          <a:p>
            <a:pPr>
              <a:buNone/>
            </a:pPr>
            <a:r>
              <a:rPr lang="en-US" b="1" dirty="0" err="1" smtClean="0">
                <a:solidFill>
                  <a:srgbClr val="FFC000"/>
                </a:solidFill>
                <a:effectLst>
                  <a:outerShdw blurRad="38100" dist="38100" dir="2700000" algn="tl">
                    <a:srgbClr val="000000">
                      <a:alpha val="43137"/>
                    </a:srgbClr>
                  </a:outerShdw>
                </a:effectLst>
              </a:rPr>
              <a:t>Zamfir</a:t>
            </a:r>
            <a:r>
              <a:rPr lang="en-US" b="1" dirty="0" smtClean="0">
                <a:solidFill>
                  <a:srgbClr val="FFC000"/>
                </a:solidFill>
                <a:effectLst>
                  <a:outerShdw blurRad="38100" dist="38100" dir="2700000" algn="tl">
                    <a:srgbClr val="000000">
                      <a:alpha val="43137"/>
                    </a:srgbClr>
                  </a:outerShdw>
                </a:effectLst>
              </a:rPr>
              <a:t> is considered the most important person to popularize the pan flute worldwide and his interpretations can be heard on the soundtracks of many Hollywood movies.</a:t>
            </a:r>
            <a:endParaRPr lang="en-US" b="1" dirty="0">
              <a:solidFill>
                <a:srgbClr val="FFC000"/>
              </a:solidFill>
              <a:effectLst>
                <a:outerShdw blurRad="38100" dist="38100" dir="2700000" algn="tl">
                  <a:srgbClr val="000000">
                    <a:alpha val="43137"/>
                  </a:srgbClr>
                </a:outerShdw>
              </a:effectLst>
            </a:endParaRPr>
          </a:p>
        </p:txBody>
      </p:sp>
      <p:pic>
        <p:nvPicPr>
          <p:cNvPr id="2050" name="Picture 2"/>
          <p:cNvPicPr>
            <a:picLocks noChangeAspect="1" noChangeArrowheads="1"/>
          </p:cNvPicPr>
          <p:nvPr/>
        </p:nvPicPr>
        <p:blipFill>
          <a:blip r:embed="rId2"/>
          <a:srcRect/>
          <a:stretch>
            <a:fillRect/>
          </a:stretch>
        </p:blipFill>
        <p:spPr bwMode="auto">
          <a:xfrm>
            <a:off x="4648200" y="2286000"/>
            <a:ext cx="3860800" cy="2895600"/>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379</TotalTime>
  <Words>282</Words>
  <Application>Microsoft Office PowerPoint</Application>
  <PresentationFormat>On-screen Show (4:3)</PresentationFormat>
  <Paragraphs>38</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Apex</vt:lpstr>
      <vt:lpstr>Romanian celebrietes</vt:lpstr>
      <vt:lpstr>Cultural Romania</vt:lpstr>
      <vt:lpstr> Literature Icon Mihai Eminescu – Romania’s national  poet  </vt:lpstr>
      <vt:lpstr>Slide 4</vt:lpstr>
      <vt:lpstr>Constantin Brancusi - prominent sculptor</vt:lpstr>
      <vt:lpstr>Constantin Brancusi- some masterpieces</vt:lpstr>
      <vt:lpstr>George Enescu  Romania's greatest composer</vt:lpstr>
      <vt:lpstr> George Enescu</vt:lpstr>
      <vt:lpstr>Gheorghe Zamfir  "The Master of the Pan Flute"</vt:lpstr>
      <vt:lpstr>Romanian modern music celebrieties</vt:lpstr>
      <vt:lpstr>Gheorghe Hagi footballer , coach</vt:lpstr>
      <vt:lpstr>Gheorghe hagi     </vt:lpstr>
      <vt:lpstr>Nadia Comaneci gymnast</vt:lpstr>
      <vt:lpstr>Nadia Comaneci</vt:lpstr>
      <vt:lpstr>        Emil Palade –  "the most influential cell biologist ever", in 1974 he was awarded the Nobel Prize in Physiology and Medicine, together with Albert Claude and Christian de Duve.  Ana Aslan – was a Romanian biologist and physician. She is considered to be a founding figure of gerontology and geriatrics in Romania.  </vt:lpstr>
      <vt:lpstr>I love Romania </vt:lpstr>
    </vt:vector>
  </TitlesOfParts>
  <Company>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Mihai Eminescu</dc:title>
  <dc:creator>petru</dc:creator>
  <cp:lastModifiedBy>Ana Maria</cp:lastModifiedBy>
  <cp:revision>51</cp:revision>
  <dcterms:created xsi:type="dcterms:W3CDTF">2011-11-08T17:27:16Z</dcterms:created>
  <dcterms:modified xsi:type="dcterms:W3CDTF">2012-02-20T14:27:37Z</dcterms:modified>
</cp:coreProperties>
</file>